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7" r:id="rId1"/>
  </p:sldMasterIdLst>
  <p:sldIdLst>
    <p:sldId id="256" r:id="rId2"/>
    <p:sldId id="302" r:id="rId3"/>
    <p:sldId id="303" r:id="rId4"/>
    <p:sldId id="262" r:id="rId5"/>
    <p:sldId id="263" r:id="rId6"/>
    <p:sldId id="305" r:id="rId7"/>
    <p:sldId id="306" r:id="rId8"/>
    <p:sldId id="264" r:id="rId9"/>
    <p:sldId id="265" r:id="rId10"/>
    <p:sldId id="266" r:id="rId11"/>
    <p:sldId id="267" r:id="rId12"/>
    <p:sldId id="268" r:id="rId13"/>
    <p:sldId id="260" r:id="rId14"/>
    <p:sldId id="273" r:id="rId15"/>
    <p:sldId id="258" r:id="rId16"/>
    <p:sldId id="259" r:id="rId17"/>
    <p:sldId id="261" r:id="rId18"/>
    <p:sldId id="270" r:id="rId19"/>
    <p:sldId id="271" r:id="rId20"/>
    <p:sldId id="272" r:id="rId21"/>
    <p:sldId id="274" r:id="rId22"/>
    <p:sldId id="304" r:id="rId23"/>
    <p:sldId id="307" r:id="rId24"/>
    <p:sldId id="308" r:id="rId25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/>
    <p:restoredTop sz="94662"/>
  </p:normalViewPr>
  <p:slideViewPr>
    <p:cSldViewPr>
      <p:cViewPr varScale="1">
        <p:scale>
          <a:sx n="91" d="100"/>
          <a:sy n="91" d="100"/>
        </p:scale>
        <p:origin x="4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4EF815-51E3-4759-BE33-A9496A9F7B7D}" type="doc">
      <dgm:prSet loTypeId="urn:microsoft.com/office/officeart/2008/layout/LinedList" loCatId="list" qsTypeId="urn:microsoft.com/office/officeart/2005/8/quickstyle/simple4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4756FC50-F1E1-4387-A316-B343BE1C196E}">
      <dgm:prSet/>
      <dgm:spPr/>
      <dgm:t>
        <a:bodyPr/>
        <a:lstStyle/>
        <a:p>
          <a:r>
            <a:rPr lang="el-GR" b="1"/>
            <a:t>Διαδικασίες</a:t>
          </a:r>
          <a:r>
            <a:rPr lang="el-GR"/>
            <a:t> ή δραστηριότητες, μέσω των οποίων</a:t>
          </a:r>
          <a:endParaRPr lang="en-US"/>
        </a:p>
      </dgm:t>
    </dgm:pt>
    <dgm:pt modelId="{833C67F3-1D7A-4382-B5BF-C5BCFCF19A6E}" type="parTrans" cxnId="{7D407DAA-B70B-4633-8558-C398E0532F37}">
      <dgm:prSet/>
      <dgm:spPr/>
      <dgm:t>
        <a:bodyPr/>
        <a:lstStyle/>
        <a:p>
          <a:endParaRPr lang="en-US"/>
        </a:p>
      </dgm:t>
    </dgm:pt>
    <dgm:pt modelId="{85663063-F05C-4632-A099-470E5BB0DEC3}" type="sibTrans" cxnId="{7D407DAA-B70B-4633-8558-C398E0532F37}">
      <dgm:prSet/>
      <dgm:spPr/>
      <dgm:t>
        <a:bodyPr/>
        <a:lstStyle/>
        <a:p>
          <a:endParaRPr lang="en-US"/>
        </a:p>
      </dgm:t>
    </dgm:pt>
    <dgm:pt modelId="{EAD6FA3C-9C3C-4164-BDC5-932715A75304}">
      <dgm:prSet/>
      <dgm:spPr/>
      <dgm:t>
        <a:bodyPr/>
        <a:lstStyle/>
        <a:p>
          <a:r>
            <a:rPr lang="el-GR" b="1"/>
            <a:t>Ομάδες</a:t>
          </a:r>
          <a:r>
            <a:rPr lang="el-GR"/>
            <a:t> ατόμων λαμβάνουν</a:t>
          </a:r>
          <a:endParaRPr lang="en-US"/>
        </a:p>
      </dgm:t>
    </dgm:pt>
    <dgm:pt modelId="{3EF09D92-E754-41B3-A071-B4C7371E3D6D}" type="parTrans" cxnId="{BA36B436-8098-48EE-BEA8-255D89A8168A}">
      <dgm:prSet/>
      <dgm:spPr/>
      <dgm:t>
        <a:bodyPr/>
        <a:lstStyle/>
        <a:p>
          <a:endParaRPr lang="en-US"/>
        </a:p>
      </dgm:t>
    </dgm:pt>
    <dgm:pt modelId="{7ABA8A93-94E0-4565-ADB5-641D09C1E6F7}" type="sibTrans" cxnId="{BA36B436-8098-48EE-BEA8-255D89A8168A}">
      <dgm:prSet/>
      <dgm:spPr/>
      <dgm:t>
        <a:bodyPr/>
        <a:lstStyle/>
        <a:p>
          <a:endParaRPr lang="en-US"/>
        </a:p>
      </dgm:t>
    </dgm:pt>
    <dgm:pt modelId="{E16FDF4C-C392-4046-92EE-AAE1E0D48E3C}">
      <dgm:prSet/>
      <dgm:spPr/>
      <dgm:t>
        <a:bodyPr/>
        <a:lstStyle/>
        <a:p>
          <a:r>
            <a:rPr lang="el-GR" b="1"/>
            <a:t>Συλλογικές</a:t>
          </a:r>
          <a:r>
            <a:rPr lang="el-GR"/>
            <a:t> αποφάσεις</a:t>
          </a:r>
          <a:endParaRPr lang="en-US"/>
        </a:p>
      </dgm:t>
    </dgm:pt>
    <dgm:pt modelId="{3915F31E-C964-40A8-83E8-B0145CFDA58C}" type="parTrans" cxnId="{E061725A-BC91-4D4F-A423-5B0E0F832AB0}">
      <dgm:prSet/>
      <dgm:spPr/>
      <dgm:t>
        <a:bodyPr/>
        <a:lstStyle/>
        <a:p>
          <a:endParaRPr lang="en-US"/>
        </a:p>
      </dgm:t>
    </dgm:pt>
    <dgm:pt modelId="{C43E4233-B1F0-430E-8C43-A0FE3B3509B4}" type="sibTrans" cxnId="{E061725A-BC91-4D4F-A423-5B0E0F832AB0}">
      <dgm:prSet/>
      <dgm:spPr/>
      <dgm:t>
        <a:bodyPr/>
        <a:lstStyle/>
        <a:p>
          <a:endParaRPr lang="en-US"/>
        </a:p>
      </dgm:t>
    </dgm:pt>
    <dgm:pt modelId="{7536D8B7-47F2-44EB-B9C0-3CF6DEA6A7B3}">
      <dgm:prSet/>
      <dgm:spPr/>
      <dgm:t>
        <a:bodyPr/>
        <a:lstStyle/>
        <a:p>
          <a:r>
            <a:rPr lang="el-GR"/>
            <a:t>Που </a:t>
          </a:r>
          <a:r>
            <a:rPr lang="el-GR" b="1"/>
            <a:t>δεσμεύουν</a:t>
          </a:r>
          <a:r>
            <a:rPr lang="el-GR"/>
            <a:t> την ομάδα</a:t>
          </a:r>
          <a:endParaRPr lang="en-US"/>
        </a:p>
      </dgm:t>
    </dgm:pt>
    <dgm:pt modelId="{25CB55E9-4E32-49DA-BF03-2A0BEF42B9F0}" type="parTrans" cxnId="{6515B460-EF0B-4A50-A413-04D9476920EC}">
      <dgm:prSet/>
      <dgm:spPr/>
      <dgm:t>
        <a:bodyPr/>
        <a:lstStyle/>
        <a:p>
          <a:endParaRPr lang="en-US"/>
        </a:p>
      </dgm:t>
    </dgm:pt>
    <dgm:pt modelId="{67D41471-143D-4304-B407-24A0D5721DC2}" type="sibTrans" cxnId="{6515B460-EF0B-4A50-A413-04D9476920EC}">
      <dgm:prSet/>
      <dgm:spPr/>
      <dgm:t>
        <a:bodyPr/>
        <a:lstStyle/>
        <a:p>
          <a:endParaRPr lang="en-US"/>
        </a:p>
      </dgm:t>
    </dgm:pt>
    <dgm:pt modelId="{47D7D838-C453-497B-811C-1A0580D6B376}">
      <dgm:prSet/>
      <dgm:spPr/>
      <dgm:t>
        <a:bodyPr/>
        <a:lstStyle/>
        <a:p>
          <a:r>
            <a:rPr lang="el-GR"/>
            <a:t>Στην </a:t>
          </a:r>
          <a:r>
            <a:rPr lang="el-GR" b="1"/>
            <a:t>δημόσια</a:t>
          </a:r>
          <a:r>
            <a:rPr lang="el-GR"/>
            <a:t> σφαίρα</a:t>
          </a:r>
          <a:endParaRPr lang="en-US"/>
        </a:p>
      </dgm:t>
    </dgm:pt>
    <dgm:pt modelId="{762A9F41-984E-4E9D-8CF4-A12BEDD01F76}" type="parTrans" cxnId="{FF227033-A8A2-4852-8D57-F4354F1833C5}">
      <dgm:prSet/>
      <dgm:spPr/>
      <dgm:t>
        <a:bodyPr/>
        <a:lstStyle/>
        <a:p>
          <a:endParaRPr lang="en-US"/>
        </a:p>
      </dgm:t>
    </dgm:pt>
    <dgm:pt modelId="{8CCEBA99-3C5E-4F7B-A49B-662EA9F4C76C}" type="sibTrans" cxnId="{FF227033-A8A2-4852-8D57-F4354F1833C5}">
      <dgm:prSet/>
      <dgm:spPr/>
      <dgm:t>
        <a:bodyPr/>
        <a:lstStyle/>
        <a:p>
          <a:endParaRPr lang="en-US"/>
        </a:p>
      </dgm:t>
    </dgm:pt>
    <dgm:pt modelId="{B5180ED5-E07F-E64D-B5AE-5F74C73CF3D0}" type="pres">
      <dgm:prSet presAssocID="{9F4EF815-51E3-4759-BE33-A9496A9F7B7D}" presName="vert0" presStyleCnt="0">
        <dgm:presLayoutVars>
          <dgm:dir/>
          <dgm:animOne val="branch"/>
          <dgm:animLvl val="lvl"/>
        </dgm:presLayoutVars>
      </dgm:prSet>
      <dgm:spPr/>
    </dgm:pt>
    <dgm:pt modelId="{4938A492-A2EE-834E-9116-7138DBA086CE}" type="pres">
      <dgm:prSet presAssocID="{4756FC50-F1E1-4387-A316-B343BE1C196E}" presName="thickLine" presStyleLbl="alignNode1" presStyleIdx="0" presStyleCnt="5"/>
      <dgm:spPr/>
    </dgm:pt>
    <dgm:pt modelId="{8F2E4B1C-284F-DE4D-8ED5-30AF88151504}" type="pres">
      <dgm:prSet presAssocID="{4756FC50-F1E1-4387-A316-B343BE1C196E}" presName="horz1" presStyleCnt="0"/>
      <dgm:spPr/>
    </dgm:pt>
    <dgm:pt modelId="{0F56ABB3-0068-CD4A-9B08-1724162ED3F7}" type="pres">
      <dgm:prSet presAssocID="{4756FC50-F1E1-4387-A316-B343BE1C196E}" presName="tx1" presStyleLbl="revTx" presStyleIdx="0" presStyleCnt="5"/>
      <dgm:spPr/>
    </dgm:pt>
    <dgm:pt modelId="{92BF3C43-735D-FD46-B1AE-0A66D35D3EDC}" type="pres">
      <dgm:prSet presAssocID="{4756FC50-F1E1-4387-A316-B343BE1C196E}" presName="vert1" presStyleCnt="0"/>
      <dgm:spPr/>
    </dgm:pt>
    <dgm:pt modelId="{42A07B18-8C70-5447-9F92-E927D9342F7C}" type="pres">
      <dgm:prSet presAssocID="{EAD6FA3C-9C3C-4164-BDC5-932715A75304}" presName="thickLine" presStyleLbl="alignNode1" presStyleIdx="1" presStyleCnt="5"/>
      <dgm:spPr/>
    </dgm:pt>
    <dgm:pt modelId="{FEABF480-8834-4141-AB83-E3932AD53B67}" type="pres">
      <dgm:prSet presAssocID="{EAD6FA3C-9C3C-4164-BDC5-932715A75304}" presName="horz1" presStyleCnt="0"/>
      <dgm:spPr/>
    </dgm:pt>
    <dgm:pt modelId="{A5889AE6-730A-C74C-AD8D-0E241A963310}" type="pres">
      <dgm:prSet presAssocID="{EAD6FA3C-9C3C-4164-BDC5-932715A75304}" presName="tx1" presStyleLbl="revTx" presStyleIdx="1" presStyleCnt="5"/>
      <dgm:spPr/>
    </dgm:pt>
    <dgm:pt modelId="{721F00C0-4575-8141-A095-3830AF3B3CBF}" type="pres">
      <dgm:prSet presAssocID="{EAD6FA3C-9C3C-4164-BDC5-932715A75304}" presName="vert1" presStyleCnt="0"/>
      <dgm:spPr/>
    </dgm:pt>
    <dgm:pt modelId="{5CAAC3CC-7A86-C845-8698-BE6515DC7F76}" type="pres">
      <dgm:prSet presAssocID="{E16FDF4C-C392-4046-92EE-AAE1E0D48E3C}" presName="thickLine" presStyleLbl="alignNode1" presStyleIdx="2" presStyleCnt="5"/>
      <dgm:spPr/>
    </dgm:pt>
    <dgm:pt modelId="{8DF267BF-9A98-0E4D-B2E5-3B3B6F36A3B2}" type="pres">
      <dgm:prSet presAssocID="{E16FDF4C-C392-4046-92EE-AAE1E0D48E3C}" presName="horz1" presStyleCnt="0"/>
      <dgm:spPr/>
    </dgm:pt>
    <dgm:pt modelId="{1D78C832-EEAA-CC4C-B507-477039CD4200}" type="pres">
      <dgm:prSet presAssocID="{E16FDF4C-C392-4046-92EE-AAE1E0D48E3C}" presName="tx1" presStyleLbl="revTx" presStyleIdx="2" presStyleCnt="5"/>
      <dgm:spPr/>
    </dgm:pt>
    <dgm:pt modelId="{AAEC2E88-5D50-F346-AB0C-6251CE582A28}" type="pres">
      <dgm:prSet presAssocID="{E16FDF4C-C392-4046-92EE-AAE1E0D48E3C}" presName="vert1" presStyleCnt="0"/>
      <dgm:spPr/>
    </dgm:pt>
    <dgm:pt modelId="{A4387130-A704-4843-B866-4223B853BD5E}" type="pres">
      <dgm:prSet presAssocID="{7536D8B7-47F2-44EB-B9C0-3CF6DEA6A7B3}" presName="thickLine" presStyleLbl="alignNode1" presStyleIdx="3" presStyleCnt="5"/>
      <dgm:spPr/>
    </dgm:pt>
    <dgm:pt modelId="{804B9AC4-8F0F-134C-A280-3459C4999325}" type="pres">
      <dgm:prSet presAssocID="{7536D8B7-47F2-44EB-B9C0-3CF6DEA6A7B3}" presName="horz1" presStyleCnt="0"/>
      <dgm:spPr/>
    </dgm:pt>
    <dgm:pt modelId="{076CED0F-A28E-2749-9AAA-F692A9A18D1F}" type="pres">
      <dgm:prSet presAssocID="{7536D8B7-47F2-44EB-B9C0-3CF6DEA6A7B3}" presName="tx1" presStyleLbl="revTx" presStyleIdx="3" presStyleCnt="5"/>
      <dgm:spPr/>
    </dgm:pt>
    <dgm:pt modelId="{28F31844-1A72-CC4B-80EC-2883F801D7EB}" type="pres">
      <dgm:prSet presAssocID="{7536D8B7-47F2-44EB-B9C0-3CF6DEA6A7B3}" presName="vert1" presStyleCnt="0"/>
      <dgm:spPr/>
    </dgm:pt>
    <dgm:pt modelId="{9DEDAF21-685A-7E40-9E51-7D6BF38655D9}" type="pres">
      <dgm:prSet presAssocID="{47D7D838-C453-497B-811C-1A0580D6B376}" presName="thickLine" presStyleLbl="alignNode1" presStyleIdx="4" presStyleCnt="5"/>
      <dgm:spPr/>
    </dgm:pt>
    <dgm:pt modelId="{51B057D0-CB27-7646-9866-09DE4154866A}" type="pres">
      <dgm:prSet presAssocID="{47D7D838-C453-497B-811C-1A0580D6B376}" presName="horz1" presStyleCnt="0"/>
      <dgm:spPr/>
    </dgm:pt>
    <dgm:pt modelId="{92DE0A24-8B22-4D4C-9484-AB027D9B8C3D}" type="pres">
      <dgm:prSet presAssocID="{47D7D838-C453-497B-811C-1A0580D6B376}" presName="tx1" presStyleLbl="revTx" presStyleIdx="4" presStyleCnt="5"/>
      <dgm:spPr/>
    </dgm:pt>
    <dgm:pt modelId="{E95DAA6D-915B-154F-BB8B-C7C6DCBF04CE}" type="pres">
      <dgm:prSet presAssocID="{47D7D838-C453-497B-811C-1A0580D6B376}" presName="vert1" presStyleCnt="0"/>
      <dgm:spPr/>
    </dgm:pt>
  </dgm:ptLst>
  <dgm:cxnLst>
    <dgm:cxn modelId="{181B1305-BBB1-CD4F-A657-2E5C0066A295}" type="presOf" srcId="{EAD6FA3C-9C3C-4164-BDC5-932715A75304}" destId="{A5889AE6-730A-C74C-AD8D-0E241A963310}" srcOrd="0" destOrd="0" presId="urn:microsoft.com/office/officeart/2008/layout/LinedList"/>
    <dgm:cxn modelId="{2811DC13-AFAE-3943-9B08-2AE0ADFEBE5A}" type="presOf" srcId="{4756FC50-F1E1-4387-A316-B343BE1C196E}" destId="{0F56ABB3-0068-CD4A-9B08-1724162ED3F7}" srcOrd="0" destOrd="0" presId="urn:microsoft.com/office/officeart/2008/layout/LinedList"/>
    <dgm:cxn modelId="{0C1EC914-ABB5-6545-9DFF-BD3EE6785821}" type="presOf" srcId="{47D7D838-C453-497B-811C-1A0580D6B376}" destId="{92DE0A24-8B22-4D4C-9484-AB027D9B8C3D}" srcOrd="0" destOrd="0" presId="urn:microsoft.com/office/officeart/2008/layout/LinedList"/>
    <dgm:cxn modelId="{4C62DE2E-BE05-8B4B-9650-FBEE7154223B}" type="presOf" srcId="{7536D8B7-47F2-44EB-B9C0-3CF6DEA6A7B3}" destId="{076CED0F-A28E-2749-9AAA-F692A9A18D1F}" srcOrd="0" destOrd="0" presId="urn:microsoft.com/office/officeart/2008/layout/LinedList"/>
    <dgm:cxn modelId="{FF227033-A8A2-4852-8D57-F4354F1833C5}" srcId="{9F4EF815-51E3-4759-BE33-A9496A9F7B7D}" destId="{47D7D838-C453-497B-811C-1A0580D6B376}" srcOrd="4" destOrd="0" parTransId="{762A9F41-984E-4E9D-8CF4-A12BEDD01F76}" sibTransId="{8CCEBA99-3C5E-4F7B-A49B-662EA9F4C76C}"/>
    <dgm:cxn modelId="{BA36B436-8098-48EE-BEA8-255D89A8168A}" srcId="{9F4EF815-51E3-4759-BE33-A9496A9F7B7D}" destId="{EAD6FA3C-9C3C-4164-BDC5-932715A75304}" srcOrd="1" destOrd="0" parTransId="{3EF09D92-E754-41B3-A071-B4C7371E3D6D}" sibTransId="{7ABA8A93-94E0-4565-ADB5-641D09C1E6F7}"/>
    <dgm:cxn modelId="{E061725A-BC91-4D4F-A423-5B0E0F832AB0}" srcId="{9F4EF815-51E3-4759-BE33-A9496A9F7B7D}" destId="{E16FDF4C-C392-4046-92EE-AAE1E0D48E3C}" srcOrd="2" destOrd="0" parTransId="{3915F31E-C964-40A8-83E8-B0145CFDA58C}" sibTransId="{C43E4233-B1F0-430E-8C43-A0FE3B3509B4}"/>
    <dgm:cxn modelId="{6515B460-EF0B-4A50-A413-04D9476920EC}" srcId="{9F4EF815-51E3-4759-BE33-A9496A9F7B7D}" destId="{7536D8B7-47F2-44EB-B9C0-3CF6DEA6A7B3}" srcOrd="3" destOrd="0" parTransId="{25CB55E9-4E32-49DA-BF03-2A0BEF42B9F0}" sibTransId="{67D41471-143D-4304-B407-24A0D5721DC2}"/>
    <dgm:cxn modelId="{A761FCA6-F1D2-4D4E-B7E8-BD7BD5BDA545}" type="presOf" srcId="{E16FDF4C-C392-4046-92EE-AAE1E0D48E3C}" destId="{1D78C832-EEAA-CC4C-B507-477039CD4200}" srcOrd="0" destOrd="0" presId="urn:microsoft.com/office/officeart/2008/layout/LinedList"/>
    <dgm:cxn modelId="{7D407DAA-B70B-4633-8558-C398E0532F37}" srcId="{9F4EF815-51E3-4759-BE33-A9496A9F7B7D}" destId="{4756FC50-F1E1-4387-A316-B343BE1C196E}" srcOrd="0" destOrd="0" parTransId="{833C67F3-1D7A-4382-B5BF-C5BCFCF19A6E}" sibTransId="{85663063-F05C-4632-A099-470E5BB0DEC3}"/>
    <dgm:cxn modelId="{9C3C77D4-2244-A642-9DD1-30994B076C0D}" type="presOf" srcId="{9F4EF815-51E3-4759-BE33-A9496A9F7B7D}" destId="{B5180ED5-E07F-E64D-B5AE-5F74C73CF3D0}" srcOrd="0" destOrd="0" presId="urn:microsoft.com/office/officeart/2008/layout/LinedList"/>
    <dgm:cxn modelId="{57D2C137-45B7-B943-BEC7-4745B25FD223}" type="presParOf" srcId="{B5180ED5-E07F-E64D-B5AE-5F74C73CF3D0}" destId="{4938A492-A2EE-834E-9116-7138DBA086CE}" srcOrd="0" destOrd="0" presId="urn:microsoft.com/office/officeart/2008/layout/LinedList"/>
    <dgm:cxn modelId="{F5E02F0E-A119-1142-8017-DD91A6F5EBCF}" type="presParOf" srcId="{B5180ED5-E07F-E64D-B5AE-5F74C73CF3D0}" destId="{8F2E4B1C-284F-DE4D-8ED5-30AF88151504}" srcOrd="1" destOrd="0" presId="urn:microsoft.com/office/officeart/2008/layout/LinedList"/>
    <dgm:cxn modelId="{EC4D0365-62CE-4C46-8633-101C32620F86}" type="presParOf" srcId="{8F2E4B1C-284F-DE4D-8ED5-30AF88151504}" destId="{0F56ABB3-0068-CD4A-9B08-1724162ED3F7}" srcOrd="0" destOrd="0" presId="urn:microsoft.com/office/officeart/2008/layout/LinedList"/>
    <dgm:cxn modelId="{1AB18804-CBFE-3745-B5C6-DA900F8E2435}" type="presParOf" srcId="{8F2E4B1C-284F-DE4D-8ED5-30AF88151504}" destId="{92BF3C43-735D-FD46-B1AE-0A66D35D3EDC}" srcOrd="1" destOrd="0" presId="urn:microsoft.com/office/officeart/2008/layout/LinedList"/>
    <dgm:cxn modelId="{7A9B6625-77DB-0149-AD00-5F4F774A231B}" type="presParOf" srcId="{B5180ED5-E07F-E64D-B5AE-5F74C73CF3D0}" destId="{42A07B18-8C70-5447-9F92-E927D9342F7C}" srcOrd="2" destOrd="0" presId="urn:microsoft.com/office/officeart/2008/layout/LinedList"/>
    <dgm:cxn modelId="{324342BD-64C1-C448-B31A-A7CE7CC8A371}" type="presParOf" srcId="{B5180ED5-E07F-E64D-B5AE-5F74C73CF3D0}" destId="{FEABF480-8834-4141-AB83-E3932AD53B67}" srcOrd="3" destOrd="0" presId="urn:microsoft.com/office/officeart/2008/layout/LinedList"/>
    <dgm:cxn modelId="{783999D0-015C-C142-A715-502ADACDC4CE}" type="presParOf" srcId="{FEABF480-8834-4141-AB83-E3932AD53B67}" destId="{A5889AE6-730A-C74C-AD8D-0E241A963310}" srcOrd="0" destOrd="0" presId="urn:microsoft.com/office/officeart/2008/layout/LinedList"/>
    <dgm:cxn modelId="{3962848A-A75A-A24D-BD14-4D0C0EA03BAB}" type="presParOf" srcId="{FEABF480-8834-4141-AB83-E3932AD53B67}" destId="{721F00C0-4575-8141-A095-3830AF3B3CBF}" srcOrd="1" destOrd="0" presId="urn:microsoft.com/office/officeart/2008/layout/LinedList"/>
    <dgm:cxn modelId="{1AD71052-3BC5-0042-BFCD-CDA36E77FFFE}" type="presParOf" srcId="{B5180ED5-E07F-E64D-B5AE-5F74C73CF3D0}" destId="{5CAAC3CC-7A86-C845-8698-BE6515DC7F76}" srcOrd="4" destOrd="0" presId="urn:microsoft.com/office/officeart/2008/layout/LinedList"/>
    <dgm:cxn modelId="{4DB7D9AC-34AF-B745-9B57-616DA5C50317}" type="presParOf" srcId="{B5180ED5-E07F-E64D-B5AE-5F74C73CF3D0}" destId="{8DF267BF-9A98-0E4D-B2E5-3B3B6F36A3B2}" srcOrd="5" destOrd="0" presId="urn:microsoft.com/office/officeart/2008/layout/LinedList"/>
    <dgm:cxn modelId="{FD7BFFDA-BCF0-4443-A7D1-85130121885E}" type="presParOf" srcId="{8DF267BF-9A98-0E4D-B2E5-3B3B6F36A3B2}" destId="{1D78C832-EEAA-CC4C-B507-477039CD4200}" srcOrd="0" destOrd="0" presId="urn:microsoft.com/office/officeart/2008/layout/LinedList"/>
    <dgm:cxn modelId="{35E3302D-CE29-D945-8B94-F3B753E20B00}" type="presParOf" srcId="{8DF267BF-9A98-0E4D-B2E5-3B3B6F36A3B2}" destId="{AAEC2E88-5D50-F346-AB0C-6251CE582A28}" srcOrd="1" destOrd="0" presId="urn:microsoft.com/office/officeart/2008/layout/LinedList"/>
    <dgm:cxn modelId="{18E2BB16-CA4C-3A4E-8156-42C535A27DFD}" type="presParOf" srcId="{B5180ED5-E07F-E64D-B5AE-5F74C73CF3D0}" destId="{A4387130-A704-4843-B866-4223B853BD5E}" srcOrd="6" destOrd="0" presId="urn:microsoft.com/office/officeart/2008/layout/LinedList"/>
    <dgm:cxn modelId="{489733EE-7D30-E64D-99F5-25DAB40988B4}" type="presParOf" srcId="{B5180ED5-E07F-E64D-B5AE-5F74C73CF3D0}" destId="{804B9AC4-8F0F-134C-A280-3459C4999325}" srcOrd="7" destOrd="0" presId="urn:microsoft.com/office/officeart/2008/layout/LinedList"/>
    <dgm:cxn modelId="{C3F1D9F7-6595-3B4E-9818-8E0384BAEE06}" type="presParOf" srcId="{804B9AC4-8F0F-134C-A280-3459C4999325}" destId="{076CED0F-A28E-2749-9AAA-F692A9A18D1F}" srcOrd="0" destOrd="0" presId="urn:microsoft.com/office/officeart/2008/layout/LinedList"/>
    <dgm:cxn modelId="{BED01F97-610F-F047-AFD0-21902C0A6A95}" type="presParOf" srcId="{804B9AC4-8F0F-134C-A280-3459C4999325}" destId="{28F31844-1A72-CC4B-80EC-2883F801D7EB}" srcOrd="1" destOrd="0" presId="urn:microsoft.com/office/officeart/2008/layout/LinedList"/>
    <dgm:cxn modelId="{953C28C3-B9AE-5B4D-935A-20128A64F333}" type="presParOf" srcId="{B5180ED5-E07F-E64D-B5AE-5F74C73CF3D0}" destId="{9DEDAF21-685A-7E40-9E51-7D6BF38655D9}" srcOrd="8" destOrd="0" presId="urn:microsoft.com/office/officeart/2008/layout/LinedList"/>
    <dgm:cxn modelId="{3D26A9EF-C36F-4D4D-A109-0B91F36AB9D8}" type="presParOf" srcId="{B5180ED5-E07F-E64D-B5AE-5F74C73CF3D0}" destId="{51B057D0-CB27-7646-9866-09DE4154866A}" srcOrd="9" destOrd="0" presId="urn:microsoft.com/office/officeart/2008/layout/LinedList"/>
    <dgm:cxn modelId="{9130ECDA-464F-7849-A484-786AA1B67DE0}" type="presParOf" srcId="{51B057D0-CB27-7646-9866-09DE4154866A}" destId="{92DE0A24-8B22-4D4C-9484-AB027D9B8C3D}" srcOrd="0" destOrd="0" presId="urn:microsoft.com/office/officeart/2008/layout/LinedList"/>
    <dgm:cxn modelId="{44843DCA-5DED-C045-88EB-BB77FB72F0DC}" type="presParOf" srcId="{51B057D0-CB27-7646-9866-09DE4154866A}" destId="{E95DAA6D-915B-154F-BB8B-C7C6DCBF04C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3E865E-B2D5-4BFA-9660-02C97BA3A5F1}" type="doc">
      <dgm:prSet loTypeId="urn:microsoft.com/office/officeart/2005/8/layout/vProcess5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F3E2DFD-F38B-4B31-AB4F-33795B26748E}">
      <dgm:prSet/>
      <dgm:spPr/>
      <dgm:t>
        <a:bodyPr/>
        <a:lstStyle/>
        <a:p>
          <a:r>
            <a:rPr lang="el-GR"/>
            <a:t>Κοινωνική δραστηριότητα (απαιτεί πολλούς και διάλογο/σύγκρουση)</a:t>
          </a:r>
          <a:endParaRPr lang="en-US"/>
        </a:p>
      </dgm:t>
    </dgm:pt>
    <dgm:pt modelId="{BAB31A83-7A4C-4438-860F-74A55EA4A8CF}" type="parTrans" cxnId="{3AFAEC61-FE4B-43C2-97CA-9ACCEDA205FF}">
      <dgm:prSet/>
      <dgm:spPr/>
      <dgm:t>
        <a:bodyPr/>
        <a:lstStyle/>
        <a:p>
          <a:endParaRPr lang="en-US"/>
        </a:p>
      </dgm:t>
    </dgm:pt>
    <dgm:pt modelId="{4C1F592B-C240-48C4-8E0C-F29964FC21CB}" type="sibTrans" cxnId="{3AFAEC61-FE4B-43C2-97CA-9ACCEDA205FF}">
      <dgm:prSet/>
      <dgm:spPr/>
      <dgm:t>
        <a:bodyPr/>
        <a:lstStyle/>
        <a:p>
          <a:endParaRPr lang="en-US"/>
        </a:p>
      </dgm:t>
    </dgm:pt>
    <dgm:pt modelId="{CF377D42-98A7-444B-AFF7-142AB08CE84D}">
      <dgm:prSet/>
      <dgm:spPr/>
      <dgm:t>
        <a:bodyPr/>
        <a:lstStyle/>
        <a:p>
          <a:r>
            <a:rPr lang="el-GR"/>
            <a:t>Μια διαδικασία επίλυσης διαφορών</a:t>
          </a:r>
          <a:endParaRPr lang="en-US"/>
        </a:p>
      </dgm:t>
    </dgm:pt>
    <dgm:pt modelId="{074CC962-E2A8-4133-ABF5-DBE6D7ECD686}" type="parTrans" cxnId="{6C8B828C-0C5B-457C-9E23-0D17336DFF2D}">
      <dgm:prSet/>
      <dgm:spPr/>
      <dgm:t>
        <a:bodyPr/>
        <a:lstStyle/>
        <a:p>
          <a:endParaRPr lang="en-US"/>
        </a:p>
      </dgm:t>
    </dgm:pt>
    <dgm:pt modelId="{B61428F8-84A7-427C-8F63-744A9BA79977}" type="sibTrans" cxnId="{6C8B828C-0C5B-457C-9E23-0D17336DFF2D}">
      <dgm:prSet/>
      <dgm:spPr/>
      <dgm:t>
        <a:bodyPr/>
        <a:lstStyle/>
        <a:p>
          <a:endParaRPr lang="en-US"/>
        </a:p>
      </dgm:t>
    </dgm:pt>
    <dgm:pt modelId="{CA907AAC-A07E-44E8-B2A3-83565295BBC2}">
      <dgm:prSet/>
      <dgm:spPr/>
      <dgm:t>
        <a:bodyPr/>
        <a:lstStyle/>
        <a:p>
          <a:r>
            <a:rPr lang="el-GR"/>
            <a:t>Με συμβιβασμό και συναίνεση για τον καταμερισμό σπάνιων πόρων </a:t>
          </a:r>
          <a:endParaRPr lang="en-US"/>
        </a:p>
      </dgm:t>
    </dgm:pt>
    <dgm:pt modelId="{0272D2DE-CED9-40F1-A5A7-211B8A3E1E87}" type="parTrans" cxnId="{455E6543-921C-42C7-99EB-06BA76273E26}">
      <dgm:prSet/>
      <dgm:spPr/>
      <dgm:t>
        <a:bodyPr/>
        <a:lstStyle/>
        <a:p>
          <a:endParaRPr lang="en-US"/>
        </a:p>
      </dgm:t>
    </dgm:pt>
    <dgm:pt modelId="{9CF3B585-270D-4F1B-978D-7E1FD2C24C4F}" type="sibTrans" cxnId="{455E6543-921C-42C7-99EB-06BA76273E26}">
      <dgm:prSet/>
      <dgm:spPr/>
      <dgm:t>
        <a:bodyPr/>
        <a:lstStyle/>
        <a:p>
          <a:endParaRPr lang="en-US"/>
        </a:p>
      </dgm:t>
    </dgm:pt>
    <dgm:pt modelId="{0F2988BB-592D-4C2C-B805-271911968462}">
      <dgm:prSet/>
      <dgm:spPr/>
      <dgm:t>
        <a:bodyPr/>
        <a:lstStyle/>
        <a:p>
          <a:r>
            <a:rPr lang="el-GR"/>
            <a:t>«Η τέχνη της διακυβέρνησης»;</a:t>
          </a:r>
          <a:endParaRPr lang="en-US"/>
        </a:p>
      </dgm:t>
    </dgm:pt>
    <dgm:pt modelId="{D7155C5D-4126-4EDC-AF75-4A87548DA058}" type="parTrans" cxnId="{5BD09FA9-52AF-46EE-BE15-1642C636B7CE}">
      <dgm:prSet/>
      <dgm:spPr/>
      <dgm:t>
        <a:bodyPr/>
        <a:lstStyle/>
        <a:p>
          <a:endParaRPr lang="en-US"/>
        </a:p>
      </dgm:t>
    </dgm:pt>
    <dgm:pt modelId="{F6D8C067-F7DF-4819-8241-FA46A94F3B37}" type="sibTrans" cxnId="{5BD09FA9-52AF-46EE-BE15-1642C636B7CE}">
      <dgm:prSet/>
      <dgm:spPr/>
      <dgm:t>
        <a:bodyPr/>
        <a:lstStyle/>
        <a:p>
          <a:endParaRPr lang="en-US"/>
        </a:p>
      </dgm:t>
    </dgm:pt>
    <dgm:pt modelId="{9CC7E1BB-3CAB-478D-B5CE-1B4F250016B8}">
      <dgm:prSet/>
      <dgm:spPr/>
      <dgm:t>
        <a:bodyPr/>
        <a:lstStyle/>
        <a:p>
          <a:r>
            <a:rPr lang="en-US"/>
            <a:t>Who gets what? When? How?</a:t>
          </a:r>
        </a:p>
      </dgm:t>
    </dgm:pt>
    <dgm:pt modelId="{FD885C9C-35A9-47C7-85F8-B1C7544052D7}" type="parTrans" cxnId="{063E3147-9006-4010-97E7-972CA49FB536}">
      <dgm:prSet/>
      <dgm:spPr/>
      <dgm:t>
        <a:bodyPr/>
        <a:lstStyle/>
        <a:p>
          <a:endParaRPr lang="en-US"/>
        </a:p>
      </dgm:t>
    </dgm:pt>
    <dgm:pt modelId="{11E8E256-FB2D-46F6-8E3E-C2B5DB647986}" type="sibTrans" cxnId="{063E3147-9006-4010-97E7-972CA49FB536}">
      <dgm:prSet/>
      <dgm:spPr/>
      <dgm:t>
        <a:bodyPr/>
        <a:lstStyle/>
        <a:p>
          <a:endParaRPr lang="en-US"/>
        </a:p>
      </dgm:t>
    </dgm:pt>
    <dgm:pt modelId="{7CDD269D-8983-054F-943B-ED2F3DE7E23D}" type="pres">
      <dgm:prSet presAssocID="{193E865E-B2D5-4BFA-9660-02C97BA3A5F1}" presName="outerComposite" presStyleCnt="0">
        <dgm:presLayoutVars>
          <dgm:chMax val="5"/>
          <dgm:dir/>
          <dgm:resizeHandles val="exact"/>
        </dgm:presLayoutVars>
      </dgm:prSet>
      <dgm:spPr/>
    </dgm:pt>
    <dgm:pt modelId="{F353D5C6-9706-6440-9D7E-153A2B3619FC}" type="pres">
      <dgm:prSet presAssocID="{193E865E-B2D5-4BFA-9660-02C97BA3A5F1}" presName="dummyMaxCanvas" presStyleCnt="0">
        <dgm:presLayoutVars/>
      </dgm:prSet>
      <dgm:spPr/>
    </dgm:pt>
    <dgm:pt modelId="{AF0A067B-917C-2B4A-AD04-06038F6B55E3}" type="pres">
      <dgm:prSet presAssocID="{193E865E-B2D5-4BFA-9660-02C97BA3A5F1}" presName="FourNodes_1" presStyleLbl="node1" presStyleIdx="0" presStyleCnt="4">
        <dgm:presLayoutVars>
          <dgm:bulletEnabled val="1"/>
        </dgm:presLayoutVars>
      </dgm:prSet>
      <dgm:spPr/>
    </dgm:pt>
    <dgm:pt modelId="{AB80BDB3-5F0C-1745-9FFC-6C85963F1E9C}" type="pres">
      <dgm:prSet presAssocID="{193E865E-B2D5-4BFA-9660-02C97BA3A5F1}" presName="FourNodes_2" presStyleLbl="node1" presStyleIdx="1" presStyleCnt="4">
        <dgm:presLayoutVars>
          <dgm:bulletEnabled val="1"/>
        </dgm:presLayoutVars>
      </dgm:prSet>
      <dgm:spPr/>
    </dgm:pt>
    <dgm:pt modelId="{91852D14-7BDD-9948-ACB1-2FA68799D8B5}" type="pres">
      <dgm:prSet presAssocID="{193E865E-B2D5-4BFA-9660-02C97BA3A5F1}" presName="FourNodes_3" presStyleLbl="node1" presStyleIdx="2" presStyleCnt="4">
        <dgm:presLayoutVars>
          <dgm:bulletEnabled val="1"/>
        </dgm:presLayoutVars>
      </dgm:prSet>
      <dgm:spPr/>
    </dgm:pt>
    <dgm:pt modelId="{C959A5C1-E398-D549-BDE9-C5E18D2274D5}" type="pres">
      <dgm:prSet presAssocID="{193E865E-B2D5-4BFA-9660-02C97BA3A5F1}" presName="FourNodes_4" presStyleLbl="node1" presStyleIdx="3" presStyleCnt="4">
        <dgm:presLayoutVars>
          <dgm:bulletEnabled val="1"/>
        </dgm:presLayoutVars>
      </dgm:prSet>
      <dgm:spPr/>
    </dgm:pt>
    <dgm:pt modelId="{2602B7FB-D403-1D42-A055-8CC96779657B}" type="pres">
      <dgm:prSet presAssocID="{193E865E-B2D5-4BFA-9660-02C97BA3A5F1}" presName="FourConn_1-2" presStyleLbl="fgAccFollowNode1" presStyleIdx="0" presStyleCnt="3">
        <dgm:presLayoutVars>
          <dgm:bulletEnabled val="1"/>
        </dgm:presLayoutVars>
      </dgm:prSet>
      <dgm:spPr/>
    </dgm:pt>
    <dgm:pt modelId="{C7AEEE48-ADE7-EC42-91B5-F228D824746B}" type="pres">
      <dgm:prSet presAssocID="{193E865E-B2D5-4BFA-9660-02C97BA3A5F1}" presName="FourConn_2-3" presStyleLbl="fgAccFollowNode1" presStyleIdx="1" presStyleCnt="3">
        <dgm:presLayoutVars>
          <dgm:bulletEnabled val="1"/>
        </dgm:presLayoutVars>
      </dgm:prSet>
      <dgm:spPr/>
    </dgm:pt>
    <dgm:pt modelId="{10D03B47-372C-7545-8009-D4F222DF61E7}" type="pres">
      <dgm:prSet presAssocID="{193E865E-B2D5-4BFA-9660-02C97BA3A5F1}" presName="FourConn_3-4" presStyleLbl="fgAccFollowNode1" presStyleIdx="2" presStyleCnt="3">
        <dgm:presLayoutVars>
          <dgm:bulletEnabled val="1"/>
        </dgm:presLayoutVars>
      </dgm:prSet>
      <dgm:spPr/>
    </dgm:pt>
    <dgm:pt modelId="{7BA31A2A-FAB6-DE4C-86F7-506EF3D34A10}" type="pres">
      <dgm:prSet presAssocID="{193E865E-B2D5-4BFA-9660-02C97BA3A5F1}" presName="FourNodes_1_text" presStyleLbl="node1" presStyleIdx="3" presStyleCnt="4">
        <dgm:presLayoutVars>
          <dgm:bulletEnabled val="1"/>
        </dgm:presLayoutVars>
      </dgm:prSet>
      <dgm:spPr/>
    </dgm:pt>
    <dgm:pt modelId="{7F1D9FEE-457E-E842-8BE3-3FF4BDE2D3B8}" type="pres">
      <dgm:prSet presAssocID="{193E865E-B2D5-4BFA-9660-02C97BA3A5F1}" presName="FourNodes_2_text" presStyleLbl="node1" presStyleIdx="3" presStyleCnt="4">
        <dgm:presLayoutVars>
          <dgm:bulletEnabled val="1"/>
        </dgm:presLayoutVars>
      </dgm:prSet>
      <dgm:spPr/>
    </dgm:pt>
    <dgm:pt modelId="{A58D5C14-F2A9-4245-B4B5-4BA6CB2B7562}" type="pres">
      <dgm:prSet presAssocID="{193E865E-B2D5-4BFA-9660-02C97BA3A5F1}" presName="FourNodes_3_text" presStyleLbl="node1" presStyleIdx="3" presStyleCnt="4">
        <dgm:presLayoutVars>
          <dgm:bulletEnabled val="1"/>
        </dgm:presLayoutVars>
      </dgm:prSet>
      <dgm:spPr/>
    </dgm:pt>
    <dgm:pt modelId="{879DF30C-5F3E-074C-B9A9-AD40DA990F45}" type="pres">
      <dgm:prSet presAssocID="{193E865E-B2D5-4BFA-9660-02C97BA3A5F1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479F1A03-3A0D-F24C-A811-B7959F4DAE3B}" type="presOf" srcId="{0F3E2DFD-F38B-4B31-AB4F-33795B26748E}" destId="{7BA31A2A-FAB6-DE4C-86F7-506EF3D34A10}" srcOrd="1" destOrd="0" presId="urn:microsoft.com/office/officeart/2005/8/layout/vProcess5"/>
    <dgm:cxn modelId="{14720E22-4A5B-4349-997C-9CD714833B43}" type="presOf" srcId="{CA907AAC-A07E-44E8-B2A3-83565295BBC2}" destId="{91852D14-7BDD-9948-ACB1-2FA68799D8B5}" srcOrd="0" destOrd="0" presId="urn:microsoft.com/office/officeart/2005/8/layout/vProcess5"/>
    <dgm:cxn modelId="{455E6543-921C-42C7-99EB-06BA76273E26}" srcId="{193E865E-B2D5-4BFA-9660-02C97BA3A5F1}" destId="{CA907AAC-A07E-44E8-B2A3-83565295BBC2}" srcOrd="2" destOrd="0" parTransId="{0272D2DE-CED9-40F1-A5A7-211B8A3E1E87}" sibTransId="{9CF3B585-270D-4F1B-978D-7E1FD2C24C4F}"/>
    <dgm:cxn modelId="{063E3147-9006-4010-97E7-972CA49FB536}" srcId="{0F2988BB-592D-4C2C-B805-271911968462}" destId="{9CC7E1BB-3CAB-478D-B5CE-1B4F250016B8}" srcOrd="0" destOrd="0" parTransId="{FD885C9C-35A9-47C7-85F8-B1C7544052D7}" sibTransId="{11E8E256-FB2D-46F6-8E3E-C2B5DB647986}"/>
    <dgm:cxn modelId="{3AFAEC61-FE4B-43C2-97CA-9ACCEDA205FF}" srcId="{193E865E-B2D5-4BFA-9660-02C97BA3A5F1}" destId="{0F3E2DFD-F38B-4B31-AB4F-33795B26748E}" srcOrd="0" destOrd="0" parTransId="{BAB31A83-7A4C-4438-860F-74A55EA4A8CF}" sibTransId="{4C1F592B-C240-48C4-8E0C-F29964FC21CB}"/>
    <dgm:cxn modelId="{6C8B828C-0C5B-457C-9E23-0D17336DFF2D}" srcId="{193E865E-B2D5-4BFA-9660-02C97BA3A5F1}" destId="{CF377D42-98A7-444B-AFF7-142AB08CE84D}" srcOrd="1" destOrd="0" parTransId="{074CC962-E2A8-4133-ABF5-DBE6D7ECD686}" sibTransId="{B61428F8-84A7-427C-8F63-744A9BA79977}"/>
    <dgm:cxn modelId="{00E83690-326B-EE4D-AA75-091B411A6E8B}" type="presOf" srcId="{0F2988BB-592D-4C2C-B805-271911968462}" destId="{879DF30C-5F3E-074C-B9A9-AD40DA990F45}" srcOrd="1" destOrd="0" presId="urn:microsoft.com/office/officeart/2005/8/layout/vProcess5"/>
    <dgm:cxn modelId="{19E73499-4E68-5A45-895D-2BF5ED224DAD}" type="presOf" srcId="{CF377D42-98A7-444B-AFF7-142AB08CE84D}" destId="{7F1D9FEE-457E-E842-8BE3-3FF4BDE2D3B8}" srcOrd="1" destOrd="0" presId="urn:microsoft.com/office/officeart/2005/8/layout/vProcess5"/>
    <dgm:cxn modelId="{98C083A2-F502-A24D-8A69-B88A191E46CB}" type="presOf" srcId="{9CF3B585-270D-4F1B-978D-7E1FD2C24C4F}" destId="{10D03B47-372C-7545-8009-D4F222DF61E7}" srcOrd="0" destOrd="0" presId="urn:microsoft.com/office/officeart/2005/8/layout/vProcess5"/>
    <dgm:cxn modelId="{86D9C9A3-F450-854F-83D9-4AEC2502EC09}" type="presOf" srcId="{B61428F8-84A7-427C-8F63-744A9BA79977}" destId="{C7AEEE48-ADE7-EC42-91B5-F228D824746B}" srcOrd="0" destOrd="0" presId="urn:microsoft.com/office/officeart/2005/8/layout/vProcess5"/>
    <dgm:cxn modelId="{EAC0E9A4-F9B6-EE43-A83A-A7F0B12062FC}" type="presOf" srcId="{CA907AAC-A07E-44E8-B2A3-83565295BBC2}" destId="{A58D5C14-F2A9-4245-B4B5-4BA6CB2B7562}" srcOrd="1" destOrd="0" presId="urn:microsoft.com/office/officeart/2005/8/layout/vProcess5"/>
    <dgm:cxn modelId="{5BD09FA9-52AF-46EE-BE15-1642C636B7CE}" srcId="{193E865E-B2D5-4BFA-9660-02C97BA3A5F1}" destId="{0F2988BB-592D-4C2C-B805-271911968462}" srcOrd="3" destOrd="0" parTransId="{D7155C5D-4126-4EDC-AF75-4A87548DA058}" sibTransId="{F6D8C067-F7DF-4819-8241-FA46A94F3B37}"/>
    <dgm:cxn modelId="{BF32EFAE-DD96-954E-B6CC-84AB7C36AD68}" type="presOf" srcId="{CF377D42-98A7-444B-AFF7-142AB08CE84D}" destId="{AB80BDB3-5F0C-1745-9FFC-6C85963F1E9C}" srcOrd="0" destOrd="0" presId="urn:microsoft.com/office/officeart/2005/8/layout/vProcess5"/>
    <dgm:cxn modelId="{47F4F1B4-EFFB-4F40-8896-389005263837}" type="presOf" srcId="{0F2988BB-592D-4C2C-B805-271911968462}" destId="{C959A5C1-E398-D549-BDE9-C5E18D2274D5}" srcOrd="0" destOrd="0" presId="urn:microsoft.com/office/officeart/2005/8/layout/vProcess5"/>
    <dgm:cxn modelId="{4015D7B7-484F-9C41-9DFD-3E55EFE9058A}" type="presOf" srcId="{9CC7E1BB-3CAB-478D-B5CE-1B4F250016B8}" destId="{879DF30C-5F3E-074C-B9A9-AD40DA990F45}" srcOrd="1" destOrd="1" presId="urn:microsoft.com/office/officeart/2005/8/layout/vProcess5"/>
    <dgm:cxn modelId="{FC146EC1-F0BE-324C-A36D-317927F2C4DE}" type="presOf" srcId="{193E865E-B2D5-4BFA-9660-02C97BA3A5F1}" destId="{7CDD269D-8983-054F-943B-ED2F3DE7E23D}" srcOrd="0" destOrd="0" presId="urn:microsoft.com/office/officeart/2005/8/layout/vProcess5"/>
    <dgm:cxn modelId="{358798C4-C46C-7A49-B49A-5D0A5F0BF5FF}" type="presOf" srcId="{9CC7E1BB-3CAB-478D-B5CE-1B4F250016B8}" destId="{C959A5C1-E398-D549-BDE9-C5E18D2274D5}" srcOrd="0" destOrd="1" presId="urn:microsoft.com/office/officeart/2005/8/layout/vProcess5"/>
    <dgm:cxn modelId="{7ED591C6-0ABF-7C46-91A3-764F72D47975}" type="presOf" srcId="{0F3E2DFD-F38B-4B31-AB4F-33795B26748E}" destId="{AF0A067B-917C-2B4A-AD04-06038F6B55E3}" srcOrd="0" destOrd="0" presId="urn:microsoft.com/office/officeart/2005/8/layout/vProcess5"/>
    <dgm:cxn modelId="{8277B3FB-7865-2F48-A7AE-F5C11AA638C7}" type="presOf" srcId="{4C1F592B-C240-48C4-8E0C-F29964FC21CB}" destId="{2602B7FB-D403-1D42-A055-8CC96779657B}" srcOrd="0" destOrd="0" presId="urn:microsoft.com/office/officeart/2005/8/layout/vProcess5"/>
    <dgm:cxn modelId="{797F134C-288F-CB4B-8E03-6D36681C756D}" type="presParOf" srcId="{7CDD269D-8983-054F-943B-ED2F3DE7E23D}" destId="{F353D5C6-9706-6440-9D7E-153A2B3619FC}" srcOrd="0" destOrd="0" presId="urn:microsoft.com/office/officeart/2005/8/layout/vProcess5"/>
    <dgm:cxn modelId="{4B8F30A1-625F-8A42-90F1-FE25E67C2B27}" type="presParOf" srcId="{7CDD269D-8983-054F-943B-ED2F3DE7E23D}" destId="{AF0A067B-917C-2B4A-AD04-06038F6B55E3}" srcOrd="1" destOrd="0" presId="urn:microsoft.com/office/officeart/2005/8/layout/vProcess5"/>
    <dgm:cxn modelId="{07CFD9B9-276C-B446-BE15-F1DB88F73486}" type="presParOf" srcId="{7CDD269D-8983-054F-943B-ED2F3DE7E23D}" destId="{AB80BDB3-5F0C-1745-9FFC-6C85963F1E9C}" srcOrd="2" destOrd="0" presId="urn:microsoft.com/office/officeart/2005/8/layout/vProcess5"/>
    <dgm:cxn modelId="{69AB7245-700E-F34F-8C01-8F89B753A3F7}" type="presParOf" srcId="{7CDD269D-8983-054F-943B-ED2F3DE7E23D}" destId="{91852D14-7BDD-9948-ACB1-2FA68799D8B5}" srcOrd="3" destOrd="0" presId="urn:microsoft.com/office/officeart/2005/8/layout/vProcess5"/>
    <dgm:cxn modelId="{2C49BF28-7650-1440-875F-1E1BA9331E34}" type="presParOf" srcId="{7CDD269D-8983-054F-943B-ED2F3DE7E23D}" destId="{C959A5C1-E398-D549-BDE9-C5E18D2274D5}" srcOrd="4" destOrd="0" presId="urn:microsoft.com/office/officeart/2005/8/layout/vProcess5"/>
    <dgm:cxn modelId="{BAEBB670-B31B-0D47-AE8E-AA1C007A5C1C}" type="presParOf" srcId="{7CDD269D-8983-054F-943B-ED2F3DE7E23D}" destId="{2602B7FB-D403-1D42-A055-8CC96779657B}" srcOrd="5" destOrd="0" presId="urn:microsoft.com/office/officeart/2005/8/layout/vProcess5"/>
    <dgm:cxn modelId="{233BD249-28B2-2345-AC39-8BEA7EF53ECE}" type="presParOf" srcId="{7CDD269D-8983-054F-943B-ED2F3DE7E23D}" destId="{C7AEEE48-ADE7-EC42-91B5-F228D824746B}" srcOrd="6" destOrd="0" presId="urn:microsoft.com/office/officeart/2005/8/layout/vProcess5"/>
    <dgm:cxn modelId="{B9DCEC11-903E-324B-948E-26858F451368}" type="presParOf" srcId="{7CDD269D-8983-054F-943B-ED2F3DE7E23D}" destId="{10D03B47-372C-7545-8009-D4F222DF61E7}" srcOrd="7" destOrd="0" presId="urn:microsoft.com/office/officeart/2005/8/layout/vProcess5"/>
    <dgm:cxn modelId="{5E83B6F7-F4AD-0745-958D-505823BD3A60}" type="presParOf" srcId="{7CDD269D-8983-054F-943B-ED2F3DE7E23D}" destId="{7BA31A2A-FAB6-DE4C-86F7-506EF3D34A10}" srcOrd="8" destOrd="0" presId="urn:microsoft.com/office/officeart/2005/8/layout/vProcess5"/>
    <dgm:cxn modelId="{3D5B33CB-1351-E348-911E-381205793776}" type="presParOf" srcId="{7CDD269D-8983-054F-943B-ED2F3DE7E23D}" destId="{7F1D9FEE-457E-E842-8BE3-3FF4BDE2D3B8}" srcOrd="9" destOrd="0" presId="urn:microsoft.com/office/officeart/2005/8/layout/vProcess5"/>
    <dgm:cxn modelId="{98918EAB-0639-DB41-A98B-61EC96DEA6F8}" type="presParOf" srcId="{7CDD269D-8983-054F-943B-ED2F3DE7E23D}" destId="{A58D5C14-F2A9-4245-B4B5-4BA6CB2B7562}" srcOrd="10" destOrd="0" presId="urn:microsoft.com/office/officeart/2005/8/layout/vProcess5"/>
    <dgm:cxn modelId="{AAD37673-AA38-3949-9BEB-4E9BB4FE68F6}" type="presParOf" srcId="{7CDD269D-8983-054F-943B-ED2F3DE7E23D}" destId="{879DF30C-5F3E-074C-B9A9-AD40DA990F4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D337B7-55F8-484B-AE58-DC70B261427A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611F83A-1307-4490-ADF4-D7DC06B6F7DA}">
      <dgm:prSet/>
      <dgm:spPr/>
      <dgm:t>
        <a:bodyPr/>
        <a:lstStyle/>
        <a:p>
          <a:r>
            <a:rPr lang="el-GR"/>
            <a:t>Περιλαμβάνει τη </a:t>
          </a:r>
          <a:r>
            <a:rPr lang="el-GR" b="1"/>
            <a:t>συστηματική μελέτη </a:t>
          </a:r>
          <a:r>
            <a:rPr lang="el-GR"/>
            <a:t>και </a:t>
          </a:r>
          <a:r>
            <a:rPr lang="el-GR" b="1"/>
            <a:t>σύγκριση</a:t>
          </a:r>
          <a:r>
            <a:rPr lang="el-GR"/>
            <a:t> των πολιτικών συστημάτων</a:t>
          </a:r>
          <a:endParaRPr lang="en-US"/>
        </a:p>
      </dgm:t>
    </dgm:pt>
    <dgm:pt modelId="{34844801-A63A-46B2-87B0-B2477FE6F651}" type="parTrans" cxnId="{AB465B78-4BE5-4238-BA61-523B6C7F4947}">
      <dgm:prSet/>
      <dgm:spPr/>
      <dgm:t>
        <a:bodyPr/>
        <a:lstStyle/>
        <a:p>
          <a:endParaRPr lang="en-US"/>
        </a:p>
      </dgm:t>
    </dgm:pt>
    <dgm:pt modelId="{76390170-BFE4-45DD-BAAC-D90FB273CCD6}" type="sibTrans" cxnId="{AB465B78-4BE5-4238-BA61-523B6C7F4947}">
      <dgm:prSet/>
      <dgm:spPr/>
      <dgm:t>
        <a:bodyPr/>
        <a:lstStyle/>
        <a:p>
          <a:endParaRPr lang="en-US"/>
        </a:p>
      </dgm:t>
    </dgm:pt>
    <dgm:pt modelId="{A7CCA42D-07EC-4D79-A5A6-3880751E4F4E}">
      <dgm:prSet/>
      <dgm:spPr/>
      <dgm:t>
        <a:bodyPr/>
        <a:lstStyle/>
        <a:p>
          <a:r>
            <a:rPr lang="el-GR"/>
            <a:t>Εξηγεί </a:t>
          </a:r>
          <a:r>
            <a:rPr lang="el-GR" b="1"/>
            <a:t>διαφορές και ομοιότητες </a:t>
          </a:r>
          <a:r>
            <a:rPr lang="el-GR"/>
            <a:t>μεταξύ τους, καθώς και τάσεις ή αλλαγές στα υποδείγματα</a:t>
          </a:r>
          <a:endParaRPr lang="en-US"/>
        </a:p>
      </dgm:t>
    </dgm:pt>
    <dgm:pt modelId="{A0CA13B3-874B-4242-8D71-F51B292538DF}" type="parTrans" cxnId="{8DAB1BCF-AB82-45C8-93C7-FAAF135E3A15}">
      <dgm:prSet/>
      <dgm:spPr/>
      <dgm:t>
        <a:bodyPr/>
        <a:lstStyle/>
        <a:p>
          <a:endParaRPr lang="en-US"/>
        </a:p>
      </dgm:t>
    </dgm:pt>
    <dgm:pt modelId="{1375BB05-1A0C-4931-8B4A-F0C1094FD91F}" type="sibTrans" cxnId="{8DAB1BCF-AB82-45C8-93C7-FAAF135E3A15}">
      <dgm:prSet/>
      <dgm:spPr/>
      <dgm:t>
        <a:bodyPr/>
        <a:lstStyle/>
        <a:p>
          <a:endParaRPr lang="en-US"/>
        </a:p>
      </dgm:t>
    </dgm:pt>
    <dgm:pt modelId="{5FB435E6-D34D-4414-A7C7-108C706C86D3}">
      <dgm:prSet/>
      <dgm:spPr/>
      <dgm:t>
        <a:bodyPr/>
        <a:lstStyle/>
        <a:p>
          <a:r>
            <a:rPr lang="el-GR"/>
            <a:t>Ασχολείται με </a:t>
          </a:r>
          <a:r>
            <a:rPr lang="el-GR" b="1"/>
            <a:t>διαμόρφωση υποδειγμάτων και διαδικασιών </a:t>
          </a:r>
          <a:endParaRPr lang="en-US"/>
        </a:p>
      </dgm:t>
    </dgm:pt>
    <dgm:pt modelId="{9EB45557-F618-48CF-A5FD-E9052DA2D3C1}" type="parTrans" cxnId="{D5F1F3C8-0C11-4A59-8A6A-0ADDA0B0E679}">
      <dgm:prSet/>
      <dgm:spPr/>
      <dgm:t>
        <a:bodyPr/>
        <a:lstStyle/>
        <a:p>
          <a:endParaRPr lang="en-US"/>
        </a:p>
      </dgm:t>
    </dgm:pt>
    <dgm:pt modelId="{6705BAB5-50AD-41FC-8DCF-63611EDB3804}" type="sibTrans" cxnId="{D5F1F3C8-0C11-4A59-8A6A-0ADDA0B0E679}">
      <dgm:prSet/>
      <dgm:spPr/>
      <dgm:t>
        <a:bodyPr/>
        <a:lstStyle/>
        <a:p>
          <a:endParaRPr lang="en-US"/>
        </a:p>
      </dgm:t>
    </dgm:pt>
    <dgm:pt modelId="{0874B977-72AB-2B40-A0AA-11C78186A90B}" type="pres">
      <dgm:prSet presAssocID="{F2D337B7-55F8-484B-AE58-DC70B261427A}" presName="linear" presStyleCnt="0">
        <dgm:presLayoutVars>
          <dgm:animLvl val="lvl"/>
          <dgm:resizeHandles val="exact"/>
        </dgm:presLayoutVars>
      </dgm:prSet>
      <dgm:spPr/>
    </dgm:pt>
    <dgm:pt modelId="{637463BA-2B16-034C-9B04-A7BAF5A5D7CE}" type="pres">
      <dgm:prSet presAssocID="{4611F83A-1307-4490-ADF4-D7DC06B6F7D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2B4F8D2-7942-C546-B966-9480D48751A8}" type="pres">
      <dgm:prSet presAssocID="{76390170-BFE4-45DD-BAAC-D90FB273CCD6}" presName="spacer" presStyleCnt="0"/>
      <dgm:spPr/>
    </dgm:pt>
    <dgm:pt modelId="{A929CE42-C489-1B4A-ACCD-0A71600B2C00}" type="pres">
      <dgm:prSet presAssocID="{A7CCA42D-07EC-4D79-A5A6-3880751E4F4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75E75E4-C9D0-744B-BB04-017E2B835737}" type="pres">
      <dgm:prSet presAssocID="{1375BB05-1A0C-4931-8B4A-F0C1094FD91F}" presName="spacer" presStyleCnt="0"/>
      <dgm:spPr/>
    </dgm:pt>
    <dgm:pt modelId="{F063CA42-C0C3-B54D-87FE-B4CAE5C5203B}" type="pres">
      <dgm:prSet presAssocID="{5FB435E6-D34D-4414-A7C7-108C706C86D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4D5CE0D-7608-1646-83D3-188DEECD10E5}" type="presOf" srcId="{F2D337B7-55F8-484B-AE58-DC70B261427A}" destId="{0874B977-72AB-2B40-A0AA-11C78186A90B}" srcOrd="0" destOrd="0" presId="urn:microsoft.com/office/officeart/2005/8/layout/vList2"/>
    <dgm:cxn modelId="{0E880916-3C3C-454B-B1FE-1C75259077DB}" type="presOf" srcId="{A7CCA42D-07EC-4D79-A5A6-3880751E4F4E}" destId="{A929CE42-C489-1B4A-ACCD-0A71600B2C00}" srcOrd="0" destOrd="0" presId="urn:microsoft.com/office/officeart/2005/8/layout/vList2"/>
    <dgm:cxn modelId="{461AAA1D-587D-C748-88A2-F6AAB736A8C5}" type="presOf" srcId="{5FB435E6-D34D-4414-A7C7-108C706C86D3}" destId="{F063CA42-C0C3-B54D-87FE-B4CAE5C5203B}" srcOrd="0" destOrd="0" presId="urn:microsoft.com/office/officeart/2005/8/layout/vList2"/>
    <dgm:cxn modelId="{276C1926-2A9A-4D4B-8CBA-2B45051DFE59}" type="presOf" srcId="{4611F83A-1307-4490-ADF4-D7DC06B6F7DA}" destId="{637463BA-2B16-034C-9B04-A7BAF5A5D7CE}" srcOrd="0" destOrd="0" presId="urn:microsoft.com/office/officeart/2005/8/layout/vList2"/>
    <dgm:cxn modelId="{AB465B78-4BE5-4238-BA61-523B6C7F4947}" srcId="{F2D337B7-55F8-484B-AE58-DC70B261427A}" destId="{4611F83A-1307-4490-ADF4-D7DC06B6F7DA}" srcOrd="0" destOrd="0" parTransId="{34844801-A63A-46B2-87B0-B2477FE6F651}" sibTransId="{76390170-BFE4-45DD-BAAC-D90FB273CCD6}"/>
    <dgm:cxn modelId="{D5F1F3C8-0C11-4A59-8A6A-0ADDA0B0E679}" srcId="{F2D337B7-55F8-484B-AE58-DC70B261427A}" destId="{5FB435E6-D34D-4414-A7C7-108C706C86D3}" srcOrd="2" destOrd="0" parTransId="{9EB45557-F618-48CF-A5FD-E9052DA2D3C1}" sibTransId="{6705BAB5-50AD-41FC-8DCF-63611EDB3804}"/>
    <dgm:cxn modelId="{8DAB1BCF-AB82-45C8-93C7-FAAF135E3A15}" srcId="{F2D337B7-55F8-484B-AE58-DC70B261427A}" destId="{A7CCA42D-07EC-4D79-A5A6-3880751E4F4E}" srcOrd="1" destOrd="0" parTransId="{A0CA13B3-874B-4242-8D71-F51B292538DF}" sibTransId="{1375BB05-1A0C-4931-8B4A-F0C1094FD91F}"/>
    <dgm:cxn modelId="{B3E850C3-87DC-7447-8ACB-85A3219DCF07}" type="presParOf" srcId="{0874B977-72AB-2B40-A0AA-11C78186A90B}" destId="{637463BA-2B16-034C-9B04-A7BAF5A5D7CE}" srcOrd="0" destOrd="0" presId="urn:microsoft.com/office/officeart/2005/8/layout/vList2"/>
    <dgm:cxn modelId="{0E6F3054-2EF7-EB45-A1A3-6FB563799AA2}" type="presParOf" srcId="{0874B977-72AB-2B40-A0AA-11C78186A90B}" destId="{F2B4F8D2-7942-C546-B966-9480D48751A8}" srcOrd="1" destOrd="0" presId="urn:microsoft.com/office/officeart/2005/8/layout/vList2"/>
    <dgm:cxn modelId="{1E75CD8B-F7F9-2045-9EED-9A444AF65943}" type="presParOf" srcId="{0874B977-72AB-2B40-A0AA-11C78186A90B}" destId="{A929CE42-C489-1B4A-ACCD-0A71600B2C00}" srcOrd="2" destOrd="0" presId="urn:microsoft.com/office/officeart/2005/8/layout/vList2"/>
    <dgm:cxn modelId="{ABFF12D4-9FE9-F945-AEE9-B9BAD238DE83}" type="presParOf" srcId="{0874B977-72AB-2B40-A0AA-11C78186A90B}" destId="{575E75E4-C9D0-744B-BB04-017E2B835737}" srcOrd="3" destOrd="0" presId="urn:microsoft.com/office/officeart/2005/8/layout/vList2"/>
    <dgm:cxn modelId="{6CEDD08E-7122-DD4A-A3AC-C0A6BFCA0F7F}" type="presParOf" srcId="{0874B977-72AB-2B40-A0AA-11C78186A90B}" destId="{F063CA42-C0C3-B54D-87FE-B4CAE5C5203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38A492-A2EE-834E-9116-7138DBA086CE}">
      <dsp:nvSpPr>
        <dsp:cNvPr id="0" name=""/>
        <dsp:cNvSpPr/>
      </dsp:nvSpPr>
      <dsp:spPr>
        <a:xfrm>
          <a:off x="0" y="642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F56ABB3-0068-CD4A-9B08-1724162ED3F7}">
      <dsp:nvSpPr>
        <dsp:cNvPr id="0" name=""/>
        <dsp:cNvSpPr/>
      </dsp:nvSpPr>
      <dsp:spPr>
        <a:xfrm>
          <a:off x="0" y="642"/>
          <a:ext cx="5124159" cy="1052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b="1" kern="1200"/>
            <a:t>Διαδικασίες</a:t>
          </a:r>
          <a:r>
            <a:rPr lang="el-GR" sz="2600" kern="1200"/>
            <a:t> ή δραστηριότητες, μέσω των οποίων</a:t>
          </a:r>
          <a:endParaRPr lang="en-US" sz="2600" kern="1200"/>
        </a:p>
      </dsp:txBody>
      <dsp:txXfrm>
        <a:off x="0" y="642"/>
        <a:ext cx="5124159" cy="1052698"/>
      </dsp:txXfrm>
    </dsp:sp>
    <dsp:sp modelId="{42A07B18-8C70-5447-9F92-E927D9342F7C}">
      <dsp:nvSpPr>
        <dsp:cNvPr id="0" name=""/>
        <dsp:cNvSpPr/>
      </dsp:nvSpPr>
      <dsp:spPr>
        <a:xfrm>
          <a:off x="0" y="1053341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889AE6-730A-C74C-AD8D-0E241A963310}">
      <dsp:nvSpPr>
        <dsp:cNvPr id="0" name=""/>
        <dsp:cNvSpPr/>
      </dsp:nvSpPr>
      <dsp:spPr>
        <a:xfrm>
          <a:off x="0" y="1053341"/>
          <a:ext cx="5124159" cy="1052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b="1" kern="1200"/>
            <a:t>Ομάδες</a:t>
          </a:r>
          <a:r>
            <a:rPr lang="el-GR" sz="2600" kern="1200"/>
            <a:t> ατόμων λαμβάνουν</a:t>
          </a:r>
          <a:endParaRPr lang="en-US" sz="2600" kern="1200"/>
        </a:p>
      </dsp:txBody>
      <dsp:txXfrm>
        <a:off x="0" y="1053341"/>
        <a:ext cx="5124159" cy="1052698"/>
      </dsp:txXfrm>
    </dsp:sp>
    <dsp:sp modelId="{5CAAC3CC-7A86-C845-8698-BE6515DC7F76}">
      <dsp:nvSpPr>
        <dsp:cNvPr id="0" name=""/>
        <dsp:cNvSpPr/>
      </dsp:nvSpPr>
      <dsp:spPr>
        <a:xfrm>
          <a:off x="0" y="2106040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D78C832-EEAA-CC4C-B507-477039CD4200}">
      <dsp:nvSpPr>
        <dsp:cNvPr id="0" name=""/>
        <dsp:cNvSpPr/>
      </dsp:nvSpPr>
      <dsp:spPr>
        <a:xfrm>
          <a:off x="0" y="2106040"/>
          <a:ext cx="5124159" cy="1052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b="1" kern="1200"/>
            <a:t>Συλλογικές</a:t>
          </a:r>
          <a:r>
            <a:rPr lang="el-GR" sz="2600" kern="1200"/>
            <a:t> αποφάσεις</a:t>
          </a:r>
          <a:endParaRPr lang="en-US" sz="2600" kern="1200"/>
        </a:p>
      </dsp:txBody>
      <dsp:txXfrm>
        <a:off x="0" y="2106040"/>
        <a:ext cx="5124159" cy="1052698"/>
      </dsp:txXfrm>
    </dsp:sp>
    <dsp:sp modelId="{A4387130-A704-4843-B866-4223B853BD5E}">
      <dsp:nvSpPr>
        <dsp:cNvPr id="0" name=""/>
        <dsp:cNvSpPr/>
      </dsp:nvSpPr>
      <dsp:spPr>
        <a:xfrm>
          <a:off x="0" y="3158738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6CED0F-A28E-2749-9AAA-F692A9A18D1F}">
      <dsp:nvSpPr>
        <dsp:cNvPr id="0" name=""/>
        <dsp:cNvSpPr/>
      </dsp:nvSpPr>
      <dsp:spPr>
        <a:xfrm>
          <a:off x="0" y="3158738"/>
          <a:ext cx="5124159" cy="1052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Που </a:t>
          </a:r>
          <a:r>
            <a:rPr lang="el-GR" sz="2600" b="1" kern="1200"/>
            <a:t>δεσμεύουν</a:t>
          </a:r>
          <a:r>
            <a:rPr lang="el-GR" sz="2600" kern="1200"/>
            <a:t> την ομάδα</a:t>
          </a:r>
          <a:endParaRPr lang="en-US" sz="2600" kern="1200"/>
        </a:p>
      </dsp:txBody>
      <dsp:txXfrm>
        <a:off x="0" y="3158738"/>
        <a:ext cx="5124159" cy="1052698"/>
      </dsp:txXfrm>
    </dsp:sp>
    <dsp:sp modelId="{9DEDAF21-685A-7E40-9E51-7D6BF38655D9}">
      <dsp:nvSpPr>
        <dsp:cNvPr id="0" name=""/>
        <dsp:cNvSpPr/>
      </dsp:nvSpPr>
      <dsp:spPr>
        <a:xfrm>
          <a:off x="0" y="4211437"/>
          <a:ext cx="5124159" cy="0"/>
        </a:xfrm>
        <a:prstGeom prst="lin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2DE0A24-8B22-4D4C-9484-AB027D9B8C3D}">
      <dsp:nvSpPr>
        <dsp:cNvPr id="0" name=""/>
        <dsp:cNvSpPr/>
      </dsp:nvSpPr>
      <dsp:spPr>
        <a:xfrm>
          <a:off x="0" y="4211437"/>
          <a:ext cx="5124159" cy="1052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/>
            <a:t>Στην </a:t>
          </a:r>
          <a:r>
            <a:rPr lang="el-GR" sz="2600" b="1" kern="1200"/>
            <a:t>δημόσια</a:t>
          </a:r>
          <a:r>
            <a:rPr lang="el-GR" sz="2600" kern="1200"/>
            <a:t> σφαίρα</a:t>
          </a:r>
          <a:endParaRPr lang="en-US" sz="2600" kern="1200"/>
        </a:p>
      </dsp:txBody>
      <dsp:txXfrm>
        <a:off x="0" y="4211437"/>
        <a:ext cx="5124159" cy="10526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0A067B-917C-2B4A-AD04-06038F6B55E3}">
      <dsp:nvSpPr>
        <dsp:cNvPr id="0" name=""/>
        <dsp:cNvSpPr/>
      </dsp:nvSpPr>
      <dsp:spPr>
        <a:xfrm>
          <a:off x="0" y="0"/>
          <a:ext cx="4099327" cy="11582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Κοινωνική δραστηριότητα (απαιτεί πολλούς και διάλογο/σύγκρουση)</a:t>
          </a:r>
          <a:endParaRPr lang="en-US" sz="1700" kern="1200"/>
        </a:p>
      </dsp:txBody>
      <dsp:txXfrm>
        <a:off x="33924" y="33924"/>
        <a:ext cx="2751611" cy="1090403"/>
      </dsp:txXfrm>
    </dsp:sp>
    <dsp:sp modelId="{AB80BDB3-5F0C-1745-9FFC-6C85963F1E9C}">
      <dsp:nvSpPr>
        <dsp:cNvPr id="0" name=""/>
        <dsp:cNvSpPr/>
      </dsp:nvSpPr>
      <dsp:spPr>
        <a:xfrm>
          <a:off x="343318" y="1368842"/>
          <a:ext cx="4099327" cy="11582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51055"/>
                <a:satOff val="-15998"/>
                <a:lumOff val="-392"/>
                <a:alphaOff val="0"/>
                <a:tint val="96000"/>
                <a:lumMod val="104000"/>
              </a:schemeClr>
            </a:gs>
            <a:gs pos="100000">
              <a:schemeClr val="accent2">
                <a:hueOff val="151055"/>
                <a:satOff val="-15998"/>
                <a:lumOff val="-392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Μια διαδικασία επίλυσης διαφορών</a:t>
          </a:r>
          <a:endParaRPr lang="en-US" sz="1700" kern="1200"/>
        </a:p>
      </dsp:txBody>
      <dsp:txXfrm>
        <a:off x="377242" y="1402766"/>
        <a:ext cx="2935297" cy="1090403"/>
      </dsp:txXfrm>
    </dsp:sp>
    <dsp:sp modelId="{91852D14-7BDD-9948-ACB1-2FA68799D8B5}">
      <dsp:nvSpPr>
        <dsp:cNvPr id="0" name=""/>
        <dsp:cNvSpPr/>
      </dsp:nvSpPr>
      <dsp:spPr>
        <a:xfrm>
          <a:off x="681513" y="2737685"/>
          <a:ext cx="4099327" cy="11582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302110"/>
                <a:satOff val="-31995"/>
                <a:lumOff val="-784"/>
                <a:alphaOff val="0"/>
                <a:tint val="96000"/>
                <a:lumMod val="104000"/>
              </a:schemeClr>
            </a:gs>
            <a:gs pos="100000">
              <a:schemeClr val="accent2">
                <a:hueOff val="302110"/>
                <a:satOff val="-31995"/>
                <a:lumOff val="-784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Με συμβιβασμό και συναίνεση για τον καταμερισμό σπάνιων πόρων </a:t>
          </a:r>
          <a:endParaRPr lang="en-US" sz="1700" kern="1200"/>
        </a:p>
      </dsp:txBody>
      <dsp:txXfrm>
        <a:off x="715437" y="2771609"/>
        <a:ext cx="2940421" cy="1090403"/>
      </dsp:txXfrm>
    </dsp:sp>
    <dsp:sp modelId="{C959A5C1-E398-D549-BDE9-C5E18D2274D5}">
      <dsp:nvSpPr>
        <dsp:cNvPr id="0" name=""/>
        <dsp:cNvSpPr/>
      </dsp:nvSpPr>
      <dsp:spPr>
        <a:xfrm>
          <a:off x="1024831" y="4106527"/>
          <a:ext cx="4099327" cy="115825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700" kern="1200"/>
            <a:t>«Η τέχνη της διακυβέρνησης»;</a:t>
          </a:r>
          <a:endParaRPr lang="en-US" sz="1700" kern="120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kern="1200"/>
            <a:t>Who gets what? When? How?</a:t>
          </a:r>
        </a:p>
      </dsp:txBody>
      <dsp:txXfrm>
        <a:off x="1058755" y="4140451"/>
        <a:ext cx="2935297" cy="1090403"/>
      </dsp:txXfrm>
    </dsp:sp>
    <dsp:sp modelId="{2602B7FB-D403-1D42-A055-8CC96779657B}">
      <dsp:nvSpPr>
        <dsp:cNvPr id="0" name=""/>
        <dsp:cNvSpPr/>
      </dsp:nvSpPr>
      <dsp:spPr>
        <a:xfrm>
          <a:off x="3346463" y="887115"/>
          <a:ext cx="752863" cy="75286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3515857" y="887115"/>
        <a:ext cx="414075" cy="566529"/>
      </dsp:txXfrm>
    </dsp:sp>
    <dsp:sp modelId="{C7AEEE48-ADE7-EC42-91B5-F228D824746B}">
      <dsp:nvSpPr>
        <dsp:cNvPr id="0" name=""/>
        <dsp:cNvSpPr/>
      </dsp:nvSpPr>
      <dsp:spPr>
        <a:xfrm>
          <a:off x="3689782" y="2255957"/>
          <a:ext cx="752863" cy="75286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464328"/>
            <a:satOff val="-20928"/>
            <a:lumOff val="-1477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464328"/>
              <a:satOff val="-20928"/>
              <a:lumOff val="-147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3859176" y="2255957"/>
        <a:ext cx="414075" cy="566529"/>
      </dsp:txXfrm>
    </dsp:sp>
    <dsp:sp modelId="{10D03B47-372C-7545-8009-D4F222DF61E7}">
      <dsp:nvSpPr>
        <dsp:cNvPr id="0" name=""/>
        <dsp:cNvSpPr/>
      </dsp:nvSpPr>
      <dsp:spPr>
        <a:xfrm>
          <a:off x="4027976" y="3624800"/>
          <a:ext cx="752863" cy="75286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928656"/>
            <a:satOff val="-41856"/>
            <a:lumOff val="-2954"/>
            <a:alphaOff val="0"/>
          </a:schemeClr>
        </a:solidFill>
        <a:ln w="9525" cap="rnd" cmpd="sng" algn="ctr">
          <a:solidFill>
            <a:schemeClr val="accent2">
              <a:tint val="40000"/>
              <a:alpha val="90000"/>
              <a:hueOff val="928656"/>
              <a:satOff val="-41856"/>
              <a:lumOff val="-295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4197370" y="3624800"/>
        <a:ext cx="414075" cy="5665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7463BA-2B16-034C-9B04-A7BAF5A5D7CE}">
      <dsp:nvSpPr>
        <dsp:cNvPr id="0" name=""/>
        <dsp:cNvSpPr/>
      </dsp:nvSpPr>
      <dsp:spPr>
        <a:xfrm>
          <a:off x="0" y="454389"/>
          <a:ext cx="5124159" cy="1404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Περιλαμβάνει τη </a:t>
          </a:r>
          <a:r>
            <a:rPr lang="el-GR" sz="2500" b="1" kern="1200"/>
            <a:t>συστηματική μελέτη </a:t>
          </a:r>
          <a:r>
            <a:rPr lang="el-GR" sz="2500" kern="1200"/>
            <a:t>και </a:t>
          </a:r>
          <a:r>
            <a:rPr lang="el-GR" sz="2500" b="1" kern="1200"/>
            <a:t>σύγκριση</a:t>
          </a:r>
          <a:r>
            <a:rPr lang="el-GR" sz="2500" kern="1200"/>
            <a:t> των πολιτικών συστημάτων</a:t>
          </a:r>
          <a:endParaRPr lang="en-US" sz="2500" kern="1200"/>
        </a:p>
      </dsp:txBody>
      <dsp:txXfrm>
        <a:off x="68538" y="522927"/>
        <a:ext cx="4987083" cy="1266924"/>
      </dsp:txXfrm>
    </dsp:sp>
    <dsp:sp modelId="{A929CE42-C489-1B4A-ACCD-0A71600B2C00}">
      <dsp:nvSpPr>
        <dsp:cNvPr id="0" name=""/>
        <dsp:cNvSpPr/>
      </dsp:nvSpPr>
      <dsp:spPr>
        <a:xfrm>
          <a:off x="0" y="1930389"/>
          <a:ext cx="5124159" cy="1404000"/>
        </a:xfrm>
        <a:prstGeom prst="roundRect">
          <a:avLst/>
        </a:prstGeom>
        <a:gradFill rotWithShape="0">
          <a:gsLst>
            <a:gs pos="0">
              <a:schemeClr val="accent2">
                <a:hueOff val="226582"/>
                <a:satOff val="-23996"/>
                <a:lumOff val="-588"/>
                <a:alphaOff val="0"/>
                <a:tint val="96000"/>
                <a:lumMod val="104000"/>
              </a:schemeClr>
            </a:gs>
            <a:gs pos="100000">
              <a:schemeClr val="accent2">
                <a:hueOff val="226582"/>
                <a:satOff val="-23996"/>
                <a:lumOff val="-58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Εξηγεί </a:t>
          </a:r>
          <a:r>
            <a:rPr lang="el-GR" sz="2500" b="1" kern="1200"/>
            <a:t>διαφορές και ομοιότητες </a:t>
          </a:r>
          <a:r>
            <a:rPr lang="el-GR" sz="2500" kern="1200"/>
            <a:t>μεταξύ τους, καθώς και τάσεις ή αλλαγές στα υποδείγματα</a:t>
          </a:r>
          <a:endParaRPr lang="en-US" sz="2500" kern="1200"/>
        </a:p>
      </dsp:txBody>
      <dsp:txXfrm>
        <a:off x="68538" y="1998927"/>
        <a:ext cx="4987083" cy="1266924"/>
      </dsp:txXfrm>
    </dsp:sp>
    <dsp:sp modelId="{F063CA42-C0C3-B54D-87FE-B4CAE5C5203B}">
      <dsp:nvSpPr>
        <dsp:cNvPr id="0" name=""/>
        <dsp:cNvSpPr/>
      </dsp:nvSpPr>
      <dsp:spPr>
        <a:xfrm>
          <a:off x="0" y="3406389"/>
          <a:ext cx="5124159" cy="1404000"/>
        </a:xfrm>
        <a:prstGeom prst="roundRect">
          <a:avLst/>
        </a:prstGeom>
        <a:gradFill rotWithShape="0">
          <a:gsLst>
            <a:gs pos="0">
              <a:schemeClr val="accent2">
                <a:hueOff val="453165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5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/>
            <a:t>Ασχολείται με </a:t>
          </a:r>
          <a:r>
            <a:rPr lang="el-GR" sz="2500" b="1" kern="1200"/>
            <a:t>διαμόρφωση υποδειγμάτων και διαδικασιών </a:t>
          </a:r>
          <a:endParaRPr lang="en-US" sz="2500" kern="1200"/>
        </a:p>
      </dsp:txBody>
      <dsp:txXfrm>
        <a:off x="68538" y="3474927"/>
        <a:ext cx="4987083" cy="1266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3">
            <a:extLst>
              <a:ext uri="{FF2B5EF4-FFF2-40B4-BE49-F238E27FC236}">
                <a16:creationId xmlns:a16="http://schemas.microsoft.com/office/drawing/2014/main" id="{05CA55F2-E80D-1B2A-D064-6D1FEE85D168}"/>
              </a:ext>
            </a:extLst>
          </p:cNvPr>
          <p:cNvSpPr>
            <a:spLocks/>
          </p:cNvSpPr>
          <p:nvPr/>
        </p:nvSpPr>
        <p:spPr bwMode="auto">
          <a:xfrm>
            <a:off x="-31750" y="4321175"/>
            <a:ext cx="1395413" cy="781050"/>
          </a:xfrm>
          <a:custGeom>
            <a:avLst/>
            <a:gdLst>
              <a:gd name="T0" fmla="*/ 2147483646 w 8042"/>
              <a:gd name="T1" fmla="*/ 2147483646 h 10000"/>
              <a:gd name="T2" fmla="*/ 2147483646 w 8042"/>
              <a:gd name="T3" fmla="*/ 2147483646 h 10000"/>
              <a:gd name="T4" fmla="*/ 2147483646 w 8042"/>
              <a:gd name="T5" fmla="*/ 2147483646 h 10000"/>
              <a:gd name="T6" fmla="*/ 2147483646 w 8042"/>
              <a:gd name="T7" fmla="*/ 2147483646 h 10000"/>
              <a:gd name="T8" fmla="*/ 2147483646 w 8042"/>
              <a:gd name="T9" fmla="*/ 2147483646 h 10000"/>
              <a:gd name="T10" fmla="*/ 2147483646 w 8042"/>
              <a:gd name="T11" fmla="*/ 2147483646 h 10000"/>
              <a:gd name="T12" fmla="*/ 2147483646 w 8042"/>
              <a:gd name="T13" fmla="*/ 2147483646 h 10000"/>
              <a:gd name="T14" fmla="*/ 2147483646 w 8042"/>
              <a:gd name="T15" fmla="*/ 2147483646 h 10000"/>
              <a:gd name="T16" fmla="*/ 2147483646 w 8042"/>
              <a:gd name="T17" fmla="*/ 0 h 10000"/>
              <a:gd name="T18" fmla="*/ 0 w 8042"/>
              <a:gd name="T19" fmla="*/ 2147483646 h 10000"/>
              <a:gd name="T20" fmla="*/ 2147483646 w 8042"/>
              <a:gd name="T21" fmla="*/ 2147483646 h 100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C22B4E3-A6C3-A736-C209-7DDB2832C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A74B547-01C6-3B33-A222-7373C3D77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1826347-C4B6-931C-CED9-BADF9D3C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3863" y="4529138"/>
            <a:ext cx="584200" cy="365125"/>
          </a:xfrm>
        </p:spPr>
        <p:txBody>
          <a:bodyPr/>
          <a:lstStyle>
            <a:lvl1pPr>
              <a:defRPr/>
            </a:lvl1pPr>
          </a:lstStyle>
          <a:p>
            <a:fld id="{6DF629BD-A1F8-A349-A968-40DA09451FC0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492308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8836D126-FCE1-842F-CBAE-BAC8CF6477A5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EFD9EC9-8651-228D-C641-334562F68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530583-CA82-362F-8722-E3D7542FE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421ED5-44F5-D630-7915-8D83690E6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C9B03600-F994-564B-97E4-62F02911269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60051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2643434E-0524-D031-8642-72836F5EC6CF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959A0D-4BA3-5F7F-619A-EF8688423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r>
              <a:rPr lang="en-US" alt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6" name="TextBox 62">
            <a:extLst>
              <a:ext uri="{FF2B5EF4-FFF2-40B4-BE49-F238E27FC236}">
                <a16:creationId xmlns:a16="http://schemas.microsoft.com/office/drawing/2014/main" id="{10DF8CD1-8783-F50C-EB2B-521CB5C3F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r>
              <a:rPr lang="en-US" alt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71398CB-2CC3-B760-0158-F7D1FCB956B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8DF212F-1EE0-6268-9B0B-89EE9C72733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BBBA87F-1166-5847-D827-44807367C34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2FE55CB2-6E76-3149-A1DF-9B4DD0C0E0CD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459086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E951722E-A7F7-0901-EE04-F51342C09B08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A77EE-AF51-DE84-768D-020A2AC69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F32E9-C7E6-5239-419A-96D3690F4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CC13C7-54DC-B1EB-C4FF-F0F1472BF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5262537B-0627-5645-99D1-6DB655DED9B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401763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2C0AA352-C19B-68E6-9368-68FA0BF0850D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3B3E57-6ADD-ED96-BC1E-33E6900D12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8163" y="647700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r>
              <a:rPr lang="en-US" altLang="en-US" sz="800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5" name="TextBox 62">
            <a:extLst>
              <a:ext uri="{FF2B5EF4-FFF2-40B4-BE49-F238E27FC236}">
                <a16:creationId xmlns:a16="http://schemas.microsoft.com/office/drawing/2014/main" id="{ADF6124F-254B-41D8-688A-F6F2BB5F4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275" y="290512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r>
              <a:rPr lang="en-US" altLang="en-US" sz="800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F66F4B9-603D-165F-8127-8EC0287C952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F006EF38-D495-BB53-2D33-0BA79E4B059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85334F2-362D-08F8-F60C-220DFAAEF2F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56632936-9975-5549-B484-4B457991619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287134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85749D3A-24A2-921F-1548-7A0E24A2550C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BD41E-BD1F-24CF-9419-F5AB7ADC0EE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64132E-C5F2-BF20-141F-3F8829E3A6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21E2C1-FA4D-2028-E641-778E746F74E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C233819F-9AF9-674E-958F-FC0B61C18FE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252832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F709251F-624D-F7F0-1096-2E2FD5BE68DF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DCE24FE-B27A-8BFA-7ED2-9AC79B801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7454C8-0D1B-07FF-779A-45573F54A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AFE785E-240A-3A94-C5CB-A04B9121D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F356C-F850-1A4F-BAD9-DB3BD9AEE59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866531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BCC6221E-FBA8-F6E4-4C0C-54F7B6BA3BBD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41717F-190F-F870-54E0-A3FE23125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33351E9-98AC-4C3A-A62A-BF15E45CA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8247443-B871-6913-B221-69850BE7C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F8E82-CD30-F64D-870F-1A5EA898843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82744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DC417793-7A7C-0E13-EC5A-06549B90785E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10F1065-7C9E-76C2-AD54-55305444A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6D40DA4-A1CF-44A6-D3EE-610C6D244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1FA9EE0-4577-80DC-1FC2-FB32EBBC0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A1A770-1D28-C749-A57E-AC1E9B9D2825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72212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>
            <a:extLst>
              <a:ext uri="{FF2B5EF4-FFF2-40B4-BE49-F238E27FC236}">
                <a16:creationId xmlns:a16="http://schemas.microsoft.com/office/drawing/2014/main" id="{ECF12A49-7583-B8D0-D68B-FC5E439ECD40}"/>
              </a:ext>
            </a:extLst>
          </p:cNvPr>
          <p:cNvSpPr>
            <a:spLocks/>
          </p:cNvSpPr>
          <p:nvPr/>
        </p:nvSpPr>
        <p:spPr bwMode="auto">
          <a:xfrm flipV="1">
            <a:off x="0" y="3167063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A41BFA-827C-6C98-77E5-D499ADBED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EBC6D1-D7B3-2469-9A1E-D3244F9F2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6D1792-AAE0-7CDE-3A6F-B2B06C601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3244850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40E018E7-E6E4-2641-BE79-B04991F2B228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38988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D65453B5-644A-C907-1497-2D6DB017387A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79B38-D0B3-6600-E360-EA4786949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13F31-F845-C2DE-E98E-F35E7CA4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F903992-2A90-571C-0A51-ED216E884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220D2-BBF4-574A-850B-699565D2B5D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99178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D66E74CB-1A82-ABA8-DF37-82CB0BA685F9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E672FC-FD7C-3B10-0A9D-550E51D00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BD7F87-78E1-3903-14F8-931BF5907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4243555-1AD5-39EA-DBB3-A13A6408D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2907E-D951-8F46-B3C0-FC0B591EDD0B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29370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>
            <a:extLst>
              <a:ext uri="{FF2B5EF4-FFF2-40B4-BE49-F238E27FC236}">
                <a16:creationId xmlns:a16="http://schemas.microsoft.com/office/drawing/2014/main" id="{E4E86ED7-84DE-2F33-2FCE-8CD87F03F240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9CB1591C-2C05-C257-D369-7F6DB25A1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FC2114E-9F71-46C5-A9FC-CA0E849C6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3E18C34-CD37-F88C-0FC6-6A204F333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1E37DC-BE37-464F-A56A-42CC93F86D2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0608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>
            <a:extLst>
              <a:ext uri="{FF2B5EF4-FFF2-40B4-BE49-F238E27FC236}">
                <a16:creationId xmlns:a16="http://schemas.microsoft.com/office/drawing/2014/main" id="{857F7C0B-2E3E-12D5-28E5-DC1C0870B2F2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B5FAADA7-78E2-1B95-7E23-ED10C6353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5FEF890B-6AA4-BEE4-03BA-6CFC05CE8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D70BFC38-1F3B-7055-FB29-26D67256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772F7-0471-2E46-9A33-599B62C34F27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45137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458F5A49-3470-D9FD-8AAA-19270B4D2357}"/>
              </a:ext>
            </a:extLst>
          </p:cNvPr>
          <p:cNvSpPr>
            <a:spLocks/>
          </p:cNvSpPr>
          <p:nvPr/>
        </p:nvSpPr>
        <p:spPr bwMode="auto">
          <a:xfrm flipV="1">
            <a:off x="0" y="711200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BFAAD72-A0B4-C920-B655-57F171FB6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853C88A-DB2B-E736-678C-F7766F4D0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A9DD4514-8780-D277-A925-D304C1F9D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2C099-9B64-C14C-B8AD-5EF23D6C7E1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53774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>
            <a:extLst>
              <a:ext uri="{FF2B5EF4-FFF2-40B4-BE49-F238E27FC236}">
                <a16:creationId xmlns:a16="http://schemas.microsoft.com/office/drawing/2014/main" id="{7C043D27-DDF9-E6A8-3322-2362EC714087}"/>
              </a:ext>
            </a:extLst>
          </p:cNvPr>
          <p:cNvSpPr>
            <a:spLocks/>
          </p:cNvSpPr>
          <p:nvPr/>
        </p:nvSpPr>
        <p:spPr bwMode="auto">
          <a:xfrm flipV="1">
            <a:off x="0" y="4910138"/>
            <a:ext cx="1358900" cy="508000"/>
          </a:xfrm>
          <a:custGeom>
            <a:avLst/>
            <a:gdLst>
              <a:gd name="T0" fmla="*/ 2147483646 w 7908"/>
              <a:gd name="T1" fmla="*/ 2147483646 h 10000"/>
              <a:gd name="T2" fmla="*/ 2147483646 w 7908"/>
              <a:gd name="T3" fmla="*/ 2147483646 h 10000"/>
              <a:gd name="T4" fmla="*/ 2147483646 w 7908"/>
              <a:gd name="T5" fmla="*/ 2147483646 h 10000"/>
              <a:gd name="T6" fmla="*/ 2147483646 w 7908"/>
              <a:gd name="T7" fmla="*/ 0 h 10000"/>
              <a:gd name="T8" fmla="*/ 2147483646 w 7908"/>
              <a:gd name="T9" fmla="*/ 0 h 10000"/>
              <a:gd name="T10" fmla="*/ 0 w 7908"/>
              <a:gd name="T11" fmla="*/ 2147483646 h 10000"/>
              <a:gd name="T12" fmla="*/ 0 w 7908"/>
              <a:gd name="T13" fmla="*/ 2147483646 h 10000"/>
              <a:gd name="T14" fmla="*/ 2147483646 w 7908"/>
              <a:gd name="T15" fmla="*/ 2147483646 h 10000"/>
              <a:gd name="T16" fmla="*/ 2147483646 w 7908"/>
              <a:gd name="T17" fmla="*/ 2147483646 h 10000"/>
              <a:gd name="T18" fmla="*/ 2147483646 w 7908"/>
              <a:gd name="T19" fmla="*/ 2147483646 h 10000"/>
              <a:gd name="T20" fmla="*/ 2147483646 w 7908"/>
              <a:gd name="T21" fmla="*/ 2147483646 h 10000"/>
              <a:gd name="T22" fmla="*/ 2147483646 w 7908"/>
              <a:gd name="T23" fmla="*/ 2147483646 h 10000"/>
              <a:gd name="T24" fmla="*/ 2147483646 w 7908"/>
              <a:gd name="T25" fmla="*/ 2147483646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A43680C-7702-EC06-73C4-3DE3CC106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17E8ED52-B100-D611-63B5-96A726BC9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CC88FFF6-E565-75D1-DE1B-A5EC9B53D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11175" y="4983163"/>
            <a:ext cx="585788" cy="365125"/>
          </a:xfrm>
        </p:spPr>
        <p:txBody>
          <a:bodyPr/>
          <a:lstStyle>
            <a:lvl1pPr>
              <a:defRPr/>
            </a:lvl1pPr>
          </a:lstStyle>
          <a:p>
            <a:fld id="{80A8E67D-7370-654F-9E86-C0F763B23BCE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43700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5">
            <a:extLst>
              <a:ext uri="{FF2B5EF4-FFF2-40B4-BE49-F238E27FC236}">
                <a16:creationId xmlns:a16="http://schemas.microsoft.com/office/drawing/2014/main" id="{6D71EAA8-578F-5D1B-601E-8E52BEAC795E}"/>
              </a:ext>
            </a:extLst>
          </p:cNvPr>
          <p:cNvGrpSpPr>
            <a:grpSpLocks/>
          </p:cNvGrpSpPr>
          <p:nvPr/>
        </p:nvGrpSpPr>
        <p:grpSpPr bwMode="auto">
          <a:xfrm>
            <a:off x="0" y="228600"/>
            <a:ext cx="1981200" cy="6638925"/>
            <a:chOff x="2487613" y="285750"/>
            <a:chExt cx="2428875" cy="5654676"/>
          </a:xfrm>
        </p:grpSpPr>
        <p:sp>
          <p:nvSpPr>
            <p:cNvPr id="1046" name="Freeform 11">
              <a:extLst>
                <a:ext uri="{FF2B5EF4-FFF2-40B4-BE49-F238E27FC236}">
                  <a16:creationId xmlns:a16="http://schemas.microsoft.com/office/drawing/2014/main" id="{53EB21DE-D6CF-D151-68B6-4610F83FF10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>
                <a:gd name="T0" fmla="*/ 2147483646 w 22"/>
                <a:gd name="T1" fmla="*/ 2147483646 h 136"/>
                <a:gd name="T2" fmla="*/ 2147483646 w 22"/>
                <a:gd name="T3" fmla="*/ 2147483646 h 136"/>
                <a:gd name="T4" fmla="*/ 0 w 22"/>
                <a:gd name="T5" fmla="*/ 0 h 136"/>
                <a:gd name="T6" fmla="*/ 0 w 22"/>
                <a:gd name="T7" fmla="*/ 2147483646 h 136"/>
                <a:gd name="T8" fmla="*/ 2147483646 w 22"/>
                <a:gd name="T9" fmla="*/ 2147483646 h 136"/>
                <a:gd name="T10" fmla="*/ 2147483646 w 22"/>
                <a:gd name="T11" fmla="*/ 2147483646 h 1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12">
              <a:extLst>
                <a:ext uri="{FF2B5EF4-FFF2-40B4-BE49-F238E27FC236}">
                  <a16:creationId xmlns:a16="http://schemas.microsoft.com/office/drawing/2014/main" id="{6CCB6FAE-FAD5-7749-9854-89AAB79C3B6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>
                <a:gd name="T0" fmla="*/ 2147483646 w 140"/>
                <a:gd name="T1" fmla="*/ 2147483646 h 504"/>
                <a:gd name="T2" fmla="*/ 2147483646 w 140"/>
                <a:gd name="T3" fmla="*/ 2147483646 h 504"/>
                <a:gd name="T4" fmla="*/ 2147483646 w 140"/>
                <a:gd name="T5" fmla="*/ 2147483646 h 504"/>
                <a:gd name="T6" fmla="*/ 2147483646 w 140"/>
                <a:gd name="T7" fmla="*/ 2147483646 h 504"/>
                <a:gd name="T8" fmla="*/ 0 w 140"/>
                <a:gd name="T9" fmla="*/ 0 h 504"/>
                <a:gd name="T10" fmla="*/ 2147483646 w 140"/>
                <a:gd name="T11" fmla="*/ 2147483646 h 504"/>
                <a:gd name="T12" fmla="*/ 2147483646 w 140"/>
                <a:gd name="T13" fmla="*/ 2147483646 h 50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13">
              <a:extLst>
                <a:ext uri="{FF2B5EF4-FFF2-40B4-BE49-F238E27FC236}">
                  <a16:creationId xmlns:a16="http://schemas.microsoft.com/office/drawing/2014/main" id="{74A42242-EA1A-7F42-3C48-19440FD4A4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>
                <a:gd name="T0" fmla="*/ 2147483646 w 132"/>
                <a:gd name="T1" fmla="*/ 2147483646 h 308"/>
                <a:gd name="T2" fmla="*/ 0 w 132"/>
                <a:gd name="T3" fmla="*/ 0 h 308"/>
                <a:gd name="T4" fmla="*/ 0 w 132"/>
                <a:gd name="T5" fmla="*/ 2147483646 h 308"/>
                <a:gd name="T6" fmla="*/ 2147483646 w 132"/>
                <a:gd name="T7" fmla="*/ 2147483646 h 308"/>
                <a:gd name="T8" fmla="*/ 2147483646 w 132"/>
                <a:gd name="T9" fmla="*/ 2147483646 h 308"/>
                <a:gd name="T10" fmla="*/ 2147483646 w 132"/>
                <a:gd name="T11" fmla="*/ 2147483646 h 308"/>
                <a:gd name="T12" fmla="*/ 2147483646 w 132"/>
                <a:gd name="T13" fmla="*/ 2147483646 h 308"/>
                <a:gd name="T14" fmla="*/ 2147483646 w 132"/>
                <a:gd name="T15" fmla="*/ 2147483646 h 30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14">
              <a:extLst>
                <a:ext uri="{FF2B5EF4-FFF2-40B4-BE49-F238E27FC236}">
                  <a16:creationId xmlns:a16="http://schemas.microsoft.com/office/drawing/2014/main" id="{1065E53B-2589-B844-6225-1AC24DB93F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>
                <a:gd name="T0" fmla="*/ 2147483646 w 37"/>
                <a:gd name="T1" fmla="*/ 2147483646 h 79"/>
                <a:gd name="T2" fmla="*/ 2147483646 w 37"/>
                <a:gd name="T3" fmla="*/ 2147483646 h 79"/>
                <a:gd name="T4" fmla="*/ 0 w 37"/>
                <a:gd name="T5" fmla="*/ 0 h 79"/>
                <a:gd name="T6" fmla="*/ 2147483646 w 37"/>
                <a:gd name="T7" fmla="*/ 2147483646 h 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15">
              <a:extLst>
                <a:ext uri="{FF2B5EF4-FFF2-40B4-BE49-F238E27FC236}">
                  <a16:creationId xmlns:a16="http://schemas.microsoft.com/office/drawing/2014/main" id="{1865A518-4592-2E08-1853-D1314636598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>
                <a:gd name="T0" fmla="*/ 2147483646 w 178"/>
                <a:gd name="T1" fmla="*/ 2147483646 h 722"/>
                <a:gd name="T2" fmla="*/ 2147483646 w 178"/>
                <a:gd name="T3" fmla="*/ 2147483646 h 722"/>
                <a:gd name="T4" fmla="*/ 2147483646 w 178"/>
                <a:gd name="T5" fmla="*/ 2147483646 h 722"/>
                <a:gd name="T6" fmla="*/ 2147483646 w 178"/>
                <a:gd name="T7" fmla="*/ 2147483646 h 722"/>
                <a:gd name="T8" fmla="*/ 0 w 178"/>
                <a:gd name="T9" fmla="*/ 0 h 722"/>
                <a:gd name="T10" fmla="*/ 2147483646 w 178"/>
                <a:gd name="T11" fmla="*/ 2147483646 h 722"/>
                <a:gd name="T12" fmla="*/ 2147483646 w 178"/>
                <a:gd name="T13" fmla="*/ 2147483646 h 722"/>
                <a:gd name="T14" fmla="*/ 2147483646 w 178"/>
                <a:gd name="T15" fmla="*/ 2147483646 h 722"/>
                <a:gd name="T16" fmla="*/ 2147483646 w 178"/>
                <a:gd name="T17" fmla="*/ 2147483646 h 722"/>
                <a:gd name="T18" fmla="*/ 2147483646 w 178"/>
                <a:gd name="T19" fmla="*/ 2147483646 h 722"/>
                <a:gd name="T20" fmla="*/ 2147483646 w 178"/>
                <a:gd name="T21" fmla="*/ 2147483646 h 7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16">
              <a:extLst>
                <a:ext uri="{FF2B5EF4-FFF2-40B4-BE49-F238E27FC236}">
                  <a16:creationId xmlns:a16="http://schemas.microsoft.com/office/drawing/2014/main" id="{53E615AA-80B1-9AB3-5E90-AC292F8F5B25}"/>
                </a:ext>
              </a:extLst>
            </p:cNvPr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>
                <a:gd name="T0" fmla="*/ 2147483646 w 23"/>
                <a:gd name="T1" fmla="*/ 2147483646 h 635"/>
                <a:gd name="T2" fmla="*/ 2147483646 w 23"/>
                <a:gd name="T3" fmla="*/ 2147483646 h 635"/>
                <a:gd name="T4" fmla="*/ 2147483646 w 23"/>
                <a:gd name="T5" fmla="*/ 2147483646 h 635"/>
                <a:gd name="T6" fmla="*/ 2147483646 w 23"/>
                <a:gd name="T7" fmla="*/ 2147483646 h 635"/>
                <a:gd name="T8" fmla="*/ 2147483646 w 23"/>
                <a:gd name="T9" fmla="*/ 2147483646 h 635"/>
                <a:gd name="T10" fmla="*/ 2147483646 w 23"/>
                <a:gd name="T11" fmla="*/ 2147483646 h 635"/>
                <a:gd name="T12" fmla="*/ 2147483646 w 23"/>
                <a:gd name="T13" fmla="*/ 0 h 635"/>
                <a:gd name="T14" fmla="*/ 2147483646 w 23"/>
                <a:gd name="T15" fmla="*/ 0 h 635"/>
                <a:gd name="T16" fmla="*/ 2147483646 w 23"/>
                <a:gd name="T17" fmla="*/ 2147483646 h 635"/>
                <a:gd name="T18" fmla="*/ 2147483646 w 23"/>
                <a:gd name="T19" fmla="*/ 2147483646 h 6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7">
              <a:extLst>
                <a:ext uri="{FF2B5EF4-FFF2-40B4-BE49-F238E27FC236}">
                  <a16:creationId xmlns:a16="http://schemas.microsoft.com/office/drawing/2014/main" id="{BABAC44E-26FD-019E-E77B-D4C4E80902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>
                <a:gd name="T0" fmla="*/ 0 w 17"/>
                <a:gd name="T1" fmla="*/ 0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2147483646 w 17"/>
                <a:gd name="T9" fmla="*/ 2147483646 h 107"/>
                <a:gd name="T10" fmla="*/ 0 w 17"/>
                <a:gd name="T11" fmla="*/ 0 h 10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8">
              <a:extLst>
                <a:ext uri="{FF2B5EF4-FFF2-40B4-BE49-F238E27FC236}">
                  <a16:creationId xmlns:a16="http://schemas.microsoft.com/office/drawing/2014/main" id="{68DE0ED9-9B69-24FA-2544-C88205378B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>
                <a:gd name="T0" fmla="*/ 0 w 41"/>
                <a:gd name="T1" fmla="*/ 0 h 222"/>
                <a:gd name="T2" fmla="*/ 2147483646 w 41"/>
                <a:gd name="T3" fmla="*/ 2147483646 h 222"/>
                <a:gd name="T4" fmla="*/ 2147483646 w 41"/>
                <a:gd name="T5" fmla="*/ 2147483646 h 222"/>
                <a:gd name="T6" fmla="*/ 2147483646 w 41"/>
                <a:gd name="T7" fmla="*/ 2147483646 h 222"/>
                <a:gd name="T8" fmla="*/ 2147483646 w 41"/>
                <a:gd name="T9" fmla="*/ 2147483646 h 222"/>
                <a:gd name="T10" fmla="*/ 2147483646 w 41"/>
                <a:gd name="T11" fmla="*/ 2147483646 h 222"/>
                <a:gd name="T12" fmla="*/ 2147483646 w 41"/>
                <a:gd name="T13" fmla="*/ 2147483646 h 222"/>
                <a:gd name="T14" fmla="*/ 2147483646 w 41"/>
                <a:gd name="T15" fmla="*/ 2147483646 h 222"/>
                <a:gd name="T16" fmla="*/ 2147483646 w 41"/>
                <a:gd name="T17" fmla="*/ 2147483646 h 222"/>
                <a:gd name="T18" fmla="*/ 0 w 41"/>
                <a:gd name="T19" fmla="*/ 0 h 22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9">
              <a:extLst>
                <a:ext uri="{FF2B5EF4-FFF2-40B4-BE49-F238E27FC236}">
                  <a16:creationId xmlns:a16="http://schemas.microsoft.com/office/drawing/2014/main" id="{BCAE05D1-61FC-A7F5-2458-C8488890B3D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>
                <a:gd name="T0" fmla="*/ 2147483646 w 450"/>
                <a:gd name="T1" fmla="*/ 2147483646 h 878"/>
                <a:gd name="T2" fmla="*/ 2147483646 w 450"/>
                <a:gd name="T3" fmla="*/ 2147483646 h 878"/>
                <a:gd name="T4" fmla="*/ 2147483646 w 450"/>
                <a:gd name="T5" fmla="*/ 2147483646 h 878"/>
                <a:gd name="T6" fmla="*/ 2147483646 w 450"/>
                <a:gd name="T7" fmla="*/ 2147483646 h 878"/>
                <a:gd name="T8" fmla="*/ 2147483646 w 450"/>
                <a:gd name="T9" fmla="*/ 2147483646 h 878"/>
                <a:gd name="T10" fmla="*/ 2147483646 w 450"/>
                <a:gd name="T11" fmla="*/ 2147483646 h 878"/>
                <a:gd name="T12" fmla="*/ 2147483646 w 450"/>
                <a:gd name="T13" fmla="*/ 2147483646 h 878"/>
                <a:gd name="T14" fmla="*/ 2147483646 w 450"/>
                <a:gd name="T15" fmla="*/ 0 h 878"/>
                <a:gd name="T16" fmla="*/ 2147483646 w 450"/>
                <a:gd name="T17" fmla="*/ 2147483646 h 878"/>
                <a:gd name="T18" fmla="*/ 2147483646 w 450"/>
                <a:gd name="T19" fmla="*/ 2147483646 h 878"/>
                <a:gd name="T20" fmla="*/ 2147483646 w 450"/>
                <a:gd name="T21" fmla="*/ 2147483646 h 878"/>
                <a:gd name="T22" fmla="*/ 2147483646 w 450"/>
                <a:gd name="T23" fmla="*/ 2147483646 h 878"/>
                <a:gd name="T24" fmla="*/ 2147483646 w 450"/>
                <a:gd name="T25" fmla="*/ 2147483646 h 878"/>
                <a:gd name="T26" fmla="*/ 0 w 450"/>
                <a:gd name="T27" fmla="*/ 2147483646 h 878"/>
                <a:gd name="T28" fmla="*/ 0 w 450"/>
                <a:gd name="T29" fmla="*/ 2147483646 h 878"/>
                <a:gd name="T30" fmla="*/ 2147483646 w 450"/>
                <a:gd name="T31" fmla="*/ 2147483646 h 878"/>
                <a:gd name="T32" fmla="*/ 2147483646 w 450"/>
                <a:gd name="T33" fmla="*/ 2147483646 h 87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20">
              <a:extLst>
                <a:ext uri="{FF2B5EF4-FFF2-40B4-BE49-F238E27FC236}">
                  <a16:creationId xmlns:a16="http://schemas.microsoft.com/office/drawing/2014/main" id="{E747896C-F214-0656-1F78-D6247F93B8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>
                <a:gd name="T0" fmla="*/ 0 w 35"/>
                <a:gd name="T1" fmla="*/ 0 h 73"/>
                <a:gd name="T2" fmla="*/ 2147483646 w 35"/>
                <a:gd name="T3" fmla="*/ 2147483646 h 73"/>
                <a:gd name="T4" fmla="*/ 2147483646 w 35"/>
                <a:gd name="T5" fmla="*/ 2147483646 h 73"/>
                <a:gd name="T6" fmla="*/ 0 w 35"/>
                <a:gd name="T7" fmla="*/ 0 h 7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21">
              <a:extLst>
                <a:ext uri="{FF2B5EF4-FFF2-40B4-BE49-F238E27FC236}">
                  <a16:creationId xmlns:a16="http://schemas.microsoft.com/office/drawing/2014/main" id="{8918D494-0D5B-DC5C-D251-3C191902600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>
                <a:gd name="T0" fmla="*/ 2147483646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0 h 48"/>
                <a:gd name="T8" fmla="*/ 0 w 8"/>
                <a:gd name="T9" fmla="*/ 2147483646 h 48"/>
                <a:gd name="T10" fmla="*/ 2147483646 w 8"/>
                <a:gd name="T11" fmla="*/ 2147483646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22">
              <a:extLst>
                <a:ext uri="{FF2B5EF4-FFF2-40B4-BE49-F238E27FC236}">
                  <a16:creationId xmlns:a16="http://schemas.microsoft.com/office/drawing/2014/main" id="{D3625050-F9D7-0662-93FA-0C0664C0624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>
                <a:gd name="T0" fmla="*/ 2147483646 w 52"/>
                <a:gd name="T1" fmla="*/ 2147483646 h 135"/>
                <a:gd name="T2" fmla="*/ 0 w 52"/>
                <a:gd name="T3" fmla="*/ 0 h 135"/>
                <a:gd name="T4" fmla="*/ 2147483646 w 52"/>
                <a:gd name="T5" fmla="*/ 2147483646 h 135"/>
                <a:gd name="T6" fmla="*/ 2147483646 w 52"/>
                <a:gd name="T7" fmla="*/ 2147483646 h 135"/>
                <a:gd name="T8" fmla="*/ 2147483646 w 52"/>
                <a:gd name="T9" fmla="*/ 2147483646 h 135"/>
                <a:gd name="T10" fmla="*/ 2147483646 w 52"/>
                <a:gd name="T11" fmla="*/ 2147483646 h 135"/>
                <a:gd name="T12" fmla="*/ 2147483646 w 52"/>
                <a:gd name="T13" fmla="*/ 2147483646 h 135"/>
                <a:gd name="T14" fmla="*/ 2147483646 w 52"/>
                <a:gd name="T15" fmla="*/ 2147483646 h 13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7" name="Group 48">
            <a:extLst>
              <a:ext uri="{FF2B5EF4-FFF2-40B4-BE49-F238E27FC236}">
                <a16:creationId xmlns:a16="http://schemas.microsoft.com/office/drawing/2014/main" id="{B551A1D7-379B-4533-0B58-7D231936F2E7}"/>
              </a:ext>
            </a:extLst>
          </p:cNvPr>
          <p:cNvGrpSpPr>
            <a:grpSpLocks/>
          </p:cNvGrpSpPr>
          <p:nvPr/>
        </p:nvGrpSpPr>
        <p:grpSpPr bwMode="auto">
          <a:xfrm>
            <a:off x="20638" y="0"/>
            <a:ext cx="1952625" cy="6853238"/>
            <a:chOff x="6627813" y="195717"/>
            <a:chExt cx="1952625" cy="5678034"/>
          </a:xfrm>
        </p:grpSpPr>
        <p:sp>
          <p:nvSpPr>
            <p:cNvPr id="1034" name="Freeform 27">
              <a:extLst>
                <a:ext uri="{FF2B5EF4-FFF2-40B4-BE49-F238E27FC236}">
                  <a16:creationId xmlns:a16="http://schemas.microsoft.com/office/drawing/2014/main" id="{D847503D-1BAC-4AB8-7D9D-21C1F0AE3B38}"/>
                </a:ext>
              </a:extLst>
            </p:cNvPr>
            <p:cNvSpPr>
              <a:spLocks/>
            </p:cNvSpPr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>
                <a:gd name="T0" fmla="*/ 2147483646 w 103"/>
                <a:gd name="T1" fmla="*/ 2147483646 h 920"/>
                <a:gd name="T2" fmla="*/ 2147483646 w 103"/>
                <a:gd name="T3" fmla="*/ 2147483646 h 920"/>
                <a:gd name="T4" fmla="*/ 2147483646 w 103"/>
                <a:gd name="T5" fmla="*/ 2147483646 h 920"/>
                <a:gd name="T6" fmla="*/ 2147483646 w 103"/>
                <a:gd name="T7" fmla="*/ 2147483646 h 920"/>
                <a:gd name="T8" fmla="*/ 2147483646 w 103"/>
                <a:gd name="T9" fmla="*/ 2147483646 h 920"/>
                <a:gd name="T10" fmla="*/ 2147483646 w 103"/>
                <a:gd name="T11" fmla="*/ 2147483646 h 920"/>
                <a:gd name="T12" fmla="*/ 2147483646 w 103"/>
                <a:gd name="T13" fmla="*/ 2147483646 h 920"/>
                <a:gd name="T14" fmla="*/ 2147483646 w 103"/>
                <a:gd name="T15" fmla="*/ 2147483646 h 920"/>
                <a:gd name="T16" fmla="*/ 2147483646 w 103"/>
                <a:gd name="T17" fmla="*/ 2147483646 h 920"/>
                <a:gd name="T18" fmla="*/ 2147483646 w 103"/>
                <a:gd name="T19" fmla="*/ 2147483646 h 920"/>
                <a:gd name="T20" fmla="*/ 2147483646 w 103"/>
                <a:gd name="T21" fmla="*/ 2147483646 h 920"/>
                <a:gd name="T22" fmla="*/ 2147483646 w 103"/>
                <a:gd name="T23" fmla="*/ 0 h 920"/>
                <a:gd name="T24" fmla="*/ 0 w 103"/>
                <a:gd name="T25" fmla="*/ 0 h 920"/>
                <a:gd name="T26" fmla="*/ 2147483646 w 103"/>
                <a:gd name="T27" fmla="*/ 2147483646 h 920"/>
                <a:gd name="T28" fmla="*/ 2147483646 w 103"/>
                <a:gd name="T29" fmla="*/ 2147483646 h 9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8">
              <a:extLst>
                <a:ext uri="{FF2B5EF4-FFF2-40B4-BE49-F238E27FC236}">
                  <a16:creationId xmlns:a16="http://schemas.microsoft.com/office/drawing/2014/main" id="{825036B8-6FEC-5558-87C1-D86164A9111E}"/>
                </a:ext>
              </a:extLst>
            </p:cNvPr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>
                <a:gd name="T0" fmla="*/ 2147483646 w 88"/>
                <a:gd name="T1" fmla="*/ 2147483646 h 330"/>
                <a:gd name="T2" fmla="*/ 2147483646 w 88"/>
                <a:gd name="T3" fmla="*/ 2147483646 h 330"/>
                <a:gd name="T4" fmla="*/ 2147483646 w 88"/>
                <a:gd name="T5" fmla="*/ 2147483646 h 330"/>
                <a:gd name="T6" fmla="*/ 2147483646 w 88"/>
                <a:gd name="T7" fmla="*/ 2147483646 h 330"/>
                <a:gd name="T8" fmla="*/ 2147483646 w 88"/>
                <a:gd name="T9" fmla="*/ 2147483646 h 330"/>
                <a:gd name="T10" fmla="*/ 0 w 88"/>
                <a:gd name="T11" fmla="*/ 0 h 330"/>
                <a:gd name="T12" fmla="*/ 2147483646 w 88"/>
                <a:gd name="T13" fmla="*/ 2147483646 h 330"/>
                <a:gd name="T14" fmla="*/ 2147483646 w 88"/>
                <a:gd name="T15" fmla="*/ 2147483646 h 3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9">
              <a:extLst>
                <a:ext uri="{FF2B5EF4-FFF2-40B4-BE49-F238E27FC236}">
                  <a16:creationId xmlns:a16="http://schemas.microsoft.com/office/drawing/2014/main" id="{7F1B036B-9F44-52E9-C03A-2AB5986610F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>
                <a:gd name="T0" fmla="*/ 2147483646 w 90"/>
                <a:gd name="T1" fmla="*/ 2147483646 h 207"/>
                <a:gd name="T2" fmla="*/ 0 w 90"/>
                <a:gd name="T3" fmla="*/ 0 h 207"/>
                <a:gd name="T4" fmla="*/ 2147483646 w 90"/>
                <a:gd name="T5" fmla="*/ 2147483646 h 207"/>
                <a:gd name="T6" fmla="*/ 2147483646 w 90"/>
                <a:gd name="T7" fmla="*/ 2147483646 h 207"/>
                <a:gd name="T8" fmla="*/ 2147483646 w 90"/>
                <a:gd name="T9" fmla="*/ 2147483646 h 207"/>
                <a:gd name="T10" fmla="*/ 2147483646 w 90"/>
                <a:gd name="T11" fmla="*/ 2147483646 h 207"/>
                <a:gd name="T12" fmla="*/ 2147483646 w 90"/>
                <a:gd name="T13" fmla="*/ 2147483646 h 207"/>
                <a:gd name="T14" fmla="*/ 2147483646 w 90"/>
                <a:gd name="T15" fmla="*/ 2147483646 h 20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30">
              <a:extLst>
                <a:ext uri="{FF2B5EF4-FFF2-40B4-BE49-F238E27FC236}">
                  <a16:creationId xmlns:a16="http://schemas.microsoft.com/office/drawing/2014/main" id="{3A58406C-3644-1DA6-89E0-38CFC2A8615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>
                <a:gd name="T0" fmla="*/ 2147483646 w 115"/>
                <a:gd name="T1" fmla="*/ 2147483646 h 467"/>
                <a:gd name="T2" fmla="*/ 2147483646 w 115"/>
                <a:gd name="T3" fmla="*/ 2147483646 h 467"/>
                <a:gd name="T4" fmla="*/ 2147483646 w 115"/>
                <a:gd name="T5" fmla="*/ 2147483646 h 467"/>
                <a:gd name="T6" fmla="*/ 2147483646 w 115"/>
                <a:gd name="T7" fmla="*/ 2147483646 h 467"/>
                <a:gd name="T8" fmla="*/ 0 w 115"/>
                <a:gd name="T9" fmla="*/ 0 h 467"/>
                <a:gd name="T10" fmla="*/ 2147483646 w 115"/>
                <a:gd name="T11" fmla="*/ 2147483646 h 467"/>
                <a:gd name="T12" fmla="*/ 2147483646 w 115"/>
                <a:gd name="T13" fmla="*/ 2147483646 h 467"/>
                <a:gd name="T14" fmla="*/ 2147483646 w 115"/>
                <a:gd name="T15" fmla="*/ 2147483646 h 467"/>
                <a:gd name="T16" fmla="*/ 2147483646 w 115"/>
                <a:gd name="T17" fmla="*/ 2147483646 h 467"/>
                <a:gd name="T18" fmla="*/ 2147483646 w 115"/>
                <a:gd name="T19" fmla="*/ 2147483646 h 467"/>
                <a:gd name="T20" fmla="*/ 2147483646 w 115"/>
                <a:gd name="T21" fmla="*/ 2147483646 h 46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31">
              <a:extLst>
                <a:ext uri="{FF2B5EF4-FFF2-40B4-BE49-F238E27FC236}">
                  <a16:creationId xmlns:a16="http://schemas.microsoft.com/office/drawing/2014/main" id="{7ED051C1-D8F5-148C-BE5E-AE01BBAD64E5}"/>
                </a:ext>
              </a:extLst>
            </p:cNvPr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>
                <a:gd name="T0" fmla="*/ 2147483646 w 36"/>
                <a:gd name="T1" fmla="*/ 2147483646 h 633"/>
                <a:gd name="T2" fmla="*/ 2147483646 w 36"/>
                <a:gd name="T3" fmla="*/ 2147483646 h 633"/>
                <a:gd name="T4" fmla="*/ 2147483646 w 36"/>
                <a:gd name="T5" fmla="*/ 2147483646 h 633"/>
                <a:gd name="T6" fmla="*/ 2147483646 w 36"/>
                <a:gd name="T7" fmla="*/ 2147483646 h 633"/>
                <a:gd name="T8" fmla="*/ 2147483646 w 36"/>
                <a:gd name="T9" fmla="*/ 2147483646 h 633"/>
                <a:gd name="T10" fmla="*/ 2147483646 w 36"/>
                <a:gd name="T11" fmla="*/ 0 h 633"/>
                <a:gd name="T12" fmla="*/ 2147483646 w 36"/>
                <a:gd name="T13" fmla="*/ 0 h 633"/>
                <a:gd name="T14" fmla="*/ 2147483646 w 36"/>
                <a:gd name="T15" fmla="*/ 2147483646 h 633"/>
                <a:gd name="T16" fmla="*/ 2147483646 w 36"/>
                <a:gd name="T17" fmla="*/ 2147483646 h 633"/>
                <a:gd name="T18" fmla="*/ 2147483646 w 36"/>
                <a:gd name="T19" fmla="*/ 2147483646 h 633"/>
                <a:gd name="T20" fmla="*/ 2147483646 w 36"/>
                <a:gd name="T21" fmla="*/ 2147483646 h 633"/>
                <a:gd name="T22" fmla="*/ 2147483646 w 36"/>
                <a:gd name="T23" fmla="*/ 2147483646 h 633"/>
                <a:gd name="T24" fmla="*/ 2147483646 w 36"/>
                <a:gd name="T25" fmla="*/ 2147483646 h 6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32">
              <a:extLst>
                <a:ext uri="{FF2B5EF4-FFF2-40B4-BE49-F238E27FC236}">
                  <a16:creationId xmlns:a16="http://schemas.microsoft.com/office/drawing/2014/main" id="{04770FD8-D4FF-2769-2F17-9C826FF043BF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>
                <a:gd name="T0" fmla="*/ 2147483646 w 28"/>
                <a:gd name="T1" fmla="*/ 2147483646 h 59"/>
                <a:gd name="T2" fmla="*/ 2147483646 w 28"/>
                <a:gd name="T3" fmla="*/ 2147483646 h 59"/>
                <a:gd name="T4" fmla="*/ 0 w 28"/>
                <a:gd name="T5" fmla="*/ 0 h 59"/>
                <a:gd name="T6" fmla="*/ 2147483646 w 28"/>
                <a:gd name="T7" fmla="*/ 2147483646 h 5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33">
              <a:extLst>
                <a:ext uri="{FF2B5EF4-FFF2-40B4-BE49-F238E27FC236}">
                  <a16:creationId xmlns:a16="http://schemas.microsoft.com/office/drawing/2014/main" id="{4731EC52-CDFD-50BB-C814-7CE0BAAE8543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>
                <a:gd name="T0" fmla="*/ 2147483646 w 17"/>
                <a:gd name="T1" fmla="*/ 2147483646 h 107"/>
                <a:gd name="T2" fmla="*/ 2147483646 w 17"/>
                <a:gd name="T3" fmla="*/ 2147483646 h 107"/>
                <a:gd name="T4" fmla="*/ 2147483646 w 17"/>
                <a:gd name="T5" fmla="*/ 2147483646 h 107"/>
                <a:gd name="T6" fmla="*/ 2147483646 w 17"/>
                <a:gd name="T7" fmla="*/ 2147483646 h 107"/>
                <a:gd name="T8" fmla="*/ 0 w 17"/>
                <a:gd name="T9" fmla="*/ 0 h 107"/>
                <a:gd name="T10" fmla="*/ 0 w 17"/>
                <a:gd name="T11" fmla="*/ 2147483646 h 107"/>
                <a:gd name="T12" fmla="*/ 2147483646 w 17"/>
                <a:gd name="T13" fmla="*/ 2147483646 h 1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34">
              <a:extLst>
                <a:ext uri="{FF2B5EF4-FFF2-40B4-BE49-F238E27FC236}">
                  <a16:creationId xmlns:a16="http://schemas.microsoft.com/office/drawing/2014/main" id="{9C4B2629-6A8C-3B09-D1C4-CF5703F9C702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>
                <a:gd name="T0" fmla="*/ 2147483646 w 294"/>
                <a:gd name="T1" fmla="*/ 2147483646 h 568"/>
                <a:gd name="T2" fmla="*/ 2147483646 w 294"/>
                <a:gd name="T3" fmla="*/ 2147483646 h 568"/>
                <a:gd name="T4" fmla="*/ 2147483646 w 294"/>
                <a:gd name="T5" fmla="*/ 2147483646 h 568"/>
                <a:gd name="T6" fmla="*/ 2147483646 w 294"/>
                <a:gd name="T7" fmla="*/ 2147483646 h 568"/>
                <a:gd name="T8" fmla="*/ 2147483646 w 294"/>
                <a:gd name="T9" fmla="*/ 2147483646 h 568"/>
                <a:gd name="T10" fmla="*/ 2147483646 w 294"/>
                <a:gd name="T11" fmla="*/ 2147483646 h 568"/>
                <a:gd name="T12" fmla="*/ 2147483646 w 294"/>
                <a:gd name="T13" fmla="*/ 0 h 568"/>
                <a:gd name="T14" fmla="*/ 2147483646 w 294"/>
                <a:gd name="T15" fmla="*/ 0 h 568"/>
                <a:gd name="T16" fmla="*/ 2147483646 w 294"/>
                <a:gd name="T17" fmla="*/ 2147483646 h 568"/>
                <a:gd name="T18" fmla="*/ 2147483646 w 294"/>
                <a:gd name="T19" fmla="*/ 2147483646 h 568"/>
                <a:gd name="T20" fmla="*/ 2147483646 w 294"/>
                <a:gd name="T21" fmla="*/ 2147483646 h 568"/>
                <a:gd name="T22" fmla="*/ 2147483646 w 294"/>
                <a:gd name="T23" fmla="*/ 2147483646 h 568"/>
                <a:gd name="T24" fmla="*/ 2147483646 w 294"/>
                <a:gd name="T25" fmla="*/ 2147483646 h 568"/>
                <a:gd name="T26" fmla="*/ 0 w 294"/>
                <a:gd name="T27" fmla="*/ 2147483646 h 568"/>
                <a:gd name="T28" fmla="*/ 2147483646 w 294"/>
                <a:gd name="T29" fmla="*/ 2147483646 h 568"/>
                <a:gd name="T30" fmla="*/ 2147483646 w 294"/>
                <a:gd name="T31" fmla="*/ 2147483646 h 5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35">
              <a:extLst>
                <a:ext uri="{FF2B5EF4-FFF2-40B4-BE49-F238E27FC236}">
                  <a16:creationId xmlns:a16="http://schemas.microsoft.com/office/drawing/2014/main" id="{BE2BB0E8-A8A2-F283-7D4F-5DE186C6EE0C}"/>
                </a:ext>
              </a:extLst>
            </p:cNvPr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>
                <a:gd name="T0" fmla="*/ 0 w 25"/>
                <a:gd name="T1" fmla="*/ 0 h 53"/>
                <a:gd name="T2" fmla="*/ 2147483646 w 25"/>
                <a:gd name="T3" fmla="*/ 2147483646 h 53"/>
                <a:gd name="T4" fmla="*/ 2147483646 w 25"/>
                <a:gd name="T5" fmla="*/ 2147483646 h 53"/>
                <a:gd name="T6" fmla="*/ 0 w 25"/>
                <a:gd name="T7" fmla="*/ 0 h 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36">
              <a:extLst>
                <a:ext uri="{FF2B5EF4-FFF2-40B4-BE49-F238E27FC236}">
                  <a16:creationId xmlns:a16="http://schemas.microsoft.com/office/drawing/2014/main" id="{D9EFDBA8-B5D0-86D5-20FD-CB2A066E49E6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>
                <a:gd name="T0" fmla="*/ 0 w 29"/>
                <a:gd name="T1" fmla="*/ 0 h 141"/>
                <a:gd name="T2" fmla="*/ 2147483646 w 29"/>
                <a:gd name="T3" fmla="*/ 2147483646 h 141"/>
                <a:gd name="T4" fmla="*/ 2147483646 w 29"/>
                <a:gd name="T5" fmla="*/ 2147483646 h 141"/>
                <a:gd name="T6" fmla="*/ 2147483646 w 29"/>
                <a:gd name="T7" fmla="*/ 2147483646 h 141"/>
                <a:gd name="T8" fmla="*/ 2147483646 w 29"/>
                <a:gd name="T9" fmla="*/ 2147483646 h 141"/>
                <a:gd name="T10" fmla="*/ 2147483646 w 29"/>
                <a:gd name="T11" fmla="*/ 2147483646 h 141"/>
                <a:gd name="T12" fmla="*/ 2147483646 w 29"/>
                <a:gd name="T13" fmla="*/ 2147483646 h 141"/>
                <a:gd name="T14" fmla="*/ 0 w 29"/>
                <a:gd name="T15" fmla="*/ 0 h 1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37">
              <a:extLst>
                <a:ext uri="{FF2B5EF4-FFF2-40B4-BE49-F238E27FC236}">
                  <a16:creationId xmlns:a16="http://schemas.microsoft.com/office/drawing/2014/main" id="{3C530086-C6E8-FF17-FB8E-C8C582092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>
                <a:gd name="T0" fmla="*/ 0 w 8"/>
                <a:gd name="T1" fmla="*/ 2147483646 h 48"/>
                <a:gd name="T2" fmla="*/ 2147483646 w 8"/>
                <a:gd name="T3" fmla="*/ 2147483646 h 48"/>
                <a:gd name="T4" fmla="*/ 2147483646 w 8"/>
                <a:gd name="T5" fmla="*/ 2147483646 h 48"/>
                <a:gd name="T6" fmla="*/ 2147483646 w 8"/>
                <a:gd name="T7" fmla="*/ 2147483646 h 48"/>
                <a:gd name="T8" fmla="*/ 0 w 8"/>
                <a:gd name="T9" fmla="*/ 0 h 48"/>
                <a:gd name="T10" fmla="*/ 0 w 8"/>
                <a:gd name="T11" fmla="*/ 2147483646 h 48"/>
                <a:gd name="T12" fmla="*/ 0 w 8"/>
                <a:gd name="T13" fmla="*/ 2147483646 h 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38">
              <a:extLst>
                <a:ext uri="{FF2B5EF4-FFF2-40B4-BE49-F238E27FC236}">
                  <a16:creationId xmlns:a16="http://schemas.microsoft.com/office/drawing/2014/main" id="{AF2FDAA9-9512-8400-18DE-0B61C3A9A927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>
                <a:gd name="T0" fmla="*/ 2147483646 w 44"/>
                <a:gd name="T1" fmla="*/ 2147483646 h 111"/>
                <a:gd name="T2" fmla="*/ 0 w 44"/>
                <a:gd name="T3" fmla="*/ 0 h 111"/>
                <a:gd name="T4" fmla="*/ 2147483646 w 44"/>
                <a:gd name="T5" fmla="*/ 2147483646 h 111"/>
                <a:gd name="T6" fmla="*/ 2147483646 w 44"/>
                <a:gd name="T7" fmla="*/ 2147483646 h 111"/>
                <a:gd name="T8" fmla="*/ 2147483646 w 44"/>
                <a:gd name="T9" fmla="*/ 2147483646 h 111"/>
                <a:gd name="T10" fmla="*/ 2147483646 w 44"/>
                <a:gd name="T11" fmla="*/ 2147483646 h 111"/>
                <a:gd name="T12" fmla="*/ 2147483646 w 44"/>
                <a:gd name="T13" fmla="*/ 2147483646 h 111"/>
                <a:gd name="T14" fmla="*/ 2147483646 w 44"/>
                <a:gd name="T15" fmla="*/ 2147483646 h 11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" name="Rectangle 61">
            <a:extLst>
              <a:ext uri="{FF2B5EF4-FFF2-40B4-BE49-F238E27FC236}">
                <a16:creationId xmlns:a16="http://schemas.microsoft.com/office/drawing/2014/main" id="{73F20E96-F588-FAF6-24C9-1EA2641F99C1}"/>
              </a:ext>
            </a:extLst>
          </p:cNvPr>
          <p:cNvSpPr/>
          <p:nvPr/>
        </p:nvSpPr>
        <p:spPr>
          <a:xfrm>
            <a:off x="0" y="0"/>
            <a:ext cx="182563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>
            <a:extLst>
              <a:ext uri="{FF2B5EF4-FFF2-40B4-BE49-F238E27FC236}">
                <a16:creationId xmlns:a16="http://schemas.microsoft.com/office/drawing/2014/main" id="{3FDECFCE-F868-793B-5E46-1B4AB1C61A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44688" y="623888"/>
            <a:ext cx="6589712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Text Placeholder 2">
            <a:extLst>
              <a:ext uri="{FF2B5EF4-FFF2-40B4-BE49-F238E27FC236}">
                <a16:creationId xmlns:a16="http://schemas.microsoft.com/office/drawing/2014/main" id="{A71C0B52-0540-572D-C7FC-AA437F15AD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943100" y="2133600"/>
            <a:ext cx="65913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B3273-9491-C8A6-DC1A-65642B68FD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0" y="6135688"/>
            <a:ext cx="766763" cy="369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62EEC-1D9E-99A0-C827-18BCD145DC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43100" y="6135688"/>
            <a:ext cx="57165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47888-7D08-FE06-042A-B61B1EAE0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511175" y="787400"/>
            <a:ext cx="5857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rgbClr val="FEFFFF"/>
                </a:solidFill>
              </a:defRPr>
            </a:lvl1pPr>
          </a:lstStyle>
          <a:p>
            <a:fld id="{0A2C5186-6A7F-1040-9455-CC22E8A424C5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  <p:sldLayoutId id="2147484064" r:id="rId13"/>
    <p:sldLayoutId id="2147484065" r:id="rId14"/>
    <p:sldLayoutId id="2147484066" r:id="rId15"/>
    <p:sldLayoutId id="2147484067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anose="020B0502020202020204" pitchFamily="34" charset="0"/>
          <a:ea typeface="MS PGothic" panose="020B0600070205080204" pitchFamily="34" charset="-128"/>
          <a:cs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kern="1200">
          <a:solidFill>
            <a:srgbClr val="404040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600" kern="1200">
          <a:solidFill>
            <a:srgbClr val="404040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400" kern="1200">
          <a:solidFill>
            <a:srgbClr val="404040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200" kern="1200">
          <a:solidFill>
            <a:srgbClr val="404040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Font typeface="Wingdings 3" pitchFamily="2" charset="2"/>
        <a:buChar char=""/>
        <a:defRPr sz="1200" kern="1200">
          <a:solidFill>
            <a:srgbClr val="404040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41" name="Rectangle 18440">
            <a:extLst>
              <a:ext uri="{FF2B5EF4-FFF2-40B4-BE49-F238E27FC236}">
                <a16:creationId xmlns:a16="http://schemas.microsoft.com/office/drawing/2014/main" id="{6D356F1A-690D-401E-8CF3-E4686CDFEC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18443" name="Group 18442">
            <a:extLst>
              <a:ext uri="{FF2B5EF4-FFF2-40B4-BE49-F238E27FC236}">
                <a16:creationId xmlns:a16="http://schemas.microsoft.com/office/drawing/2014/main" id="{F398A7BA-9279-4363-9D59-238782AB6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43190" y="228600"/>
            <a:ext cx="2138628" cy="6638625"/>
            <a:chOff x="2487613" y="285750"/>
            <a:chExt cx="2428875" cy="5654676"/>
          </a:xfrm>
        </p:grpSpPr>
        <p:sp>
          <p:nvSpPr>
            <p:cNvPr id="18444" name="Freeform 11">
              <a:extLst>
                <a:ext uri="{FF2B5EF4-FFF2-40B4-BE49-F238E27FC236}">
                  <a16:creationId xmlns:a16="http://schemas.microsoft.com/office/drawing/2014/main" id="{8ACCBEEF-7085-4833-8335-E4613C0A17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445" name="Freeform 12">
              <a:extLst>
                <a:ext uri="{FF2B5EF4-FFF2-40B4-BE49-F238E27FC236}">
                  <a16:creationId xmlns:a16="http://schemas.microsoft.com/office/drawing/2014/main" id="{B39C0EC5-6C91-409A-AB3F-D66AF23E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446" name="Freeform 13">
              <a:extLst>
                <a:ext uri="{FF2B5EF4-FFF2-40B4-BE49-F238E27FC236}">
                  <a16:creationId xmlns:a16="http://schemas.microsoft.com/office/drawing/2014/main" id="{4D4A9340-30CF-474C-AC93-3E9048DFE9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447" name="Freeform 14">
              <a:extLst>
                <a:ext uri="{FF2B5EF4-FFF2-40B4-BE49-F238E27FC236}">
                  <a16:creationId xmlns:a16="http://schemas.microsoft.com/office/drawing/2014/main" id="{C2D90565-D660-46B2-B574-5A6E37C8B1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448" name="Freeform 15">
              <a:extLst>
                <a:ext uri="{FF2B5EF4-FFF2-40B4-BE49-F238E27FC236}">
                  <a16:creationId xmlns:a16="http://schemas.microsoft.com/office/drawing/2014/main" id="{4ADDF1F8-3D32-49F9-8A53-B01C2D92CC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449" name="Freeform 16">
              <a:extLst>
                <a:ext uri="{FF2B5EF4-FFF2-40B4-BE49-F238E27FC236}">
                  <a16:creationId xmlns:a16="http://schemas.microsoft.com/office/drawing/2014/main" id="{DD712377-DF82-454C-8AF4-CA681129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450" name="Freeform 17">
              <a:extLst>
                <a:ext uri="{FF2B5EF4-FFF2-40B4-BE49-F238E27FC236}">
                  <a16:creationId xmlns:a16="http://schemas.microsoft.com/office/drawing/2014/main" id="{694E1871-CC0E-4704-902D-A324F58E49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451" name="Freeform 18">
              <a:extLst>
                <a:ext uri="{FF2B5EF4-FFF2-40B4-BE49-F238E27FC236}">
                  <a16:creationId xmlns:a16="http://schemas.microsoft.com/office/drawing/2014/main" id="{6CEE1CA2-8DDF-468B-B5E5-B584B84BD6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452" name="Freeform 19">
              <a:extLst>
                <a:ext uri="{FF2B5EF4-FFF2-40B4-BE49-F238E27FC236}">
                  <a16:creationId xmlns:a16="http://schemas.microsoft.com/office/drawing/2014/main" id="{AAA4172B-3921-482A-ABEF-E70C9242A4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453" name="Freeform 20">
              <a:extLst>
                <a:ext uri="{FF2B5EF4-FFF2-40B4-BE49-F238E27FC236}">
                  <a16:creationId xmlns:a16="http://schemas.microsoft.com/office/drawing/2014/main" id="{6D277B64-E367-442D-B59F-993A458565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454" name="Freeform 21">
              <a:extLst>
                <a:ext uri="{FF2B5EF4-FFF2-40B4-BE49-F238E27FC236}">
                  <a16:creationId xmlns:a16="http://schemas.microsoft.com/office/drawing/2014/main" id="{B4BA4199-8677-44FF-BD30-63130A0F5D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18455" name="Freeform 22">
              <a:extLst>
                <a:ext uri="{FF2B5EF4-FFF2-40B4-BE49-F238E27FC236}">
                  <a16:creationId xmlns:a16="http://schemas.microsoft.com/office/drawing/2014/main" id="{A890CEB5-09DD-4185-9405-A39BA6405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8457" name="Group 18456">
            <a:extLst>
              <a:ext uri="{FF2B5EF4-FFF2-40B4-BE49-F238E27FC236}">
                <a16:creationId xmlns:a16="http://schemas.microsoft.com/office/drawing/2014/main" id="{3B88DAD3-AF6F-4D6C-8512-7239A69A4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63616" y="-786"/>
            <a:ext cx="1767505" cy="6854040"/>
            <a:chOff x="6627813" y="194833"/>
            <a:chExt cx="1952625" cy="5678918"/>
          </a:xfrm>
        </p:grpSpPr>
        <p:sp>
          <p:nvSpPr>
            <p:cNvPr id="18458" name="Freeform 27">
              <a:extLst>
                <a:ext uri="{FF2B5EF4-FFF2-40B4-BE49-F238E27FC236}">
                  <a16:creationId xmlns:a16="http://schemas.microsoft.com/office/drawing/2014/main" id="{1BA39A29-3A4E-4822-A540-9AD6ACCBA9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459" name="Freeform 28">
              <a:extLst>
                <a:ext uri="{FF2B5EF4-FFF2-40B4-BE49-F238E27FC236}">
                  <a16:creationId xmlns:a16="http://schemas.microsoft.com/office/drawing/2014/main" id="{B2ACACE6-15B3-4FAF-AA08-E1006B3FD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460" name="Freeform 29">
              <a:extLst>
                <a:ext uri="{FF2B5EF4-FFF2-40B4-BE49-F238E27FC236}">
                  <a16:creationId xmlns:a16="http://schemas.microsoft.com/office/drawing/2014/main" id="{1F9A4D9A-69F4-4FEC-B0DE-DD76F476ED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461" name="Freeform 30">
              <a:extLst>
                <a:ext uri="{FF2B5EF4-FFF2-40B4-BE49-F238E27FC236}">
                  <a16:creationId xmlns:a16="http://schemas.microsoft.com/office/drawing/2014/main" id="{E92DC9B5-F16D-4C41-824C-822DE7AA00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462" name="Freeform 31">
              <a:extLst>
                <a:ext uri="{FF2B5EF4-FFF2-40B4-BE49-F238E27FC236}">
                  <a16:creationId xmlns:a16="http://schemas.microsoft.com/office/drawing/2014/main" id="{E737D559-8865-4000-A777-792FF6754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463" name="Freeform 32">
              <a:extLst>
                <a:ext uri="{FF2B5EF4-FFF2-40B4-BE49-F238E27FC236}">
                  <a16:creationId xmlns:a16="http://schemas.microsoft.com/office/drawing/2014/main" id="{B1C2147A-442E-40A4-8A97-FF053B9D2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464" name="Freeform 33">
              <a:extLst>
                <a:ext uri="{FF2B5EF4-FFF2-40B4-BE49-F238E27FC236}">
                  <a16:creationId xmlns:a16="http://schemas.microsoft.com/office/drawing/2014/main" id="{B138F17C-6D47-4F1B-BE44-4A47FBCFF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465" name="Freeform 34">
              <a:extLst>
                <a:ext uri="{FF2B5EF4-FFF2-40B4-BE49-F238E27FC236}">
                  <a16:creationId xmlns:a16="http://schemas.microsoft.com/office/drawing/2014/main" id="{1BCD5498-C801-426F-9CDD-B84178E72E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466" name="Freeform 35">
              <a:extLst>
                <a:ext uri="{FF2B5EF4-FFF2-40B4-BE49-F238E27FC236}">
                  <a16:creationId xmlns:a16="http://schemas.microsoft.com/office/drawing/2014/main" id="{6DB0639C-39E0-4218-B7D1-0408D870F4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467" name="Freeform 36">
              <a:extLst>
                <a:ext uri="{FF2B5EF4-FFF2-40B4-BE49-F238E27FC236}">
                  <a16:creationId xmlns:a16="http://schemas.microsoft.com/office/drawing/2014/main" id="{72715634-CCEA-4B5D-94D7-E2C090EA18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468" name="Freeform 37">
              <a:extLst>
                <a:ext uri="{FF2B5EF4-FFF2-40B4-BE49-F238E27FC236}">
                  <a16:creationId xmlns:a16="http://schemas.microsoft.com/office/drawing/2014/main" id="{6BE08C78-1349-4408-8CE2-ED20F3244D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469" name="Freeform 38">
              <a:extLst>
                <a:ext uri="{FF2B5EF4-FFF2-40B4-BE49-F238E27FC236}">
                  <a16:creationId xmlns:a16="http://schemas.microsoft.com/office/drawing/2014/main" id="{642D5BF8-EF6C-43FC-947B-6986882110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18434" name="AutoShape 2">
            <a:extLst>
              <a:ext uri="{FF2B5EF4-FFF2-40B4-BE49-F238E27FC236}">
                <a16:creationId xmlns:a16="http://schemas.microsoft.com/office/drawing/2014/main" id="{3CA5A902-8F8F-0A35-D65A-9239CCFD61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368799" y="2514600"/>
            <a:ext cx="4260851" cy="226278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n-US" sz="2900" b="1">
                <a:latin typeface="Verdana" panose="020B0604030504040204" pitchFamily="34" charset="0"/>
              </a:rPr>
              <a:t>Ι. Εισαγωγή στη συγκριτική πολιτική και στα πολιτικά συστήματα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672E0C3-EB9C-329F-E3C0-FDD248D940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368799" y="4777379"/>
            <a:ext cx="4260851" cy="1126283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l-GR" altLang="en-US" b="1">
                <a:latin typeface="Verdana" panose="020B0604030504040204" pitchFamily="34" charset="0"/>
              </a:rPr>
              <a:t>έννοιες και βασικές αρχές</a:t>
            </a:r>
          </a:p>
        </p:txBody>
      </p:sp>
      <p:sp>
        <p:nvSpPr>
          <p:cNvPr id="18471" name="Rectangle 18470">
            <a:extLst>
              <a:ext uri="{FF2B5EF4-FFF2-40B4-BE49-F238E27FC236}">
                <a16:creationId xmlns:a16="http://schemas.microsoft.com/office/drawing/2014/main" id="{8841A10E-0F0E-4596-8888-870D70925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43199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473" name="Freeform 33">
            <a:extLst>
              <a:ext uri="{FF2B5EF4-FFF2-40B4-BE49-F238E27FC236}">
                <a16:creationId xmlns:a16="http://schemas.microsoft.com/office/drawing/2014/main" id="{29B1E55C-E51F-4093-A2A8-137C3E9014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743199" y="4323810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18437" name="Picture 18436">
            <a:extLst>
              <a:ext uri="{FF2B5EF4-FFF2-40B4-BE49-F238E27FC236}">
                <a16:creationId xmlns:a16="http://schemas.microsoft.com/office/drawing/2014/main" id="{5A39BBE1-4300-A0AE-26B8-0439085887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185" r="40623"/>
          <a:stretch/>
        </p:blipFill>
        <p:spPr>
          <a:xfrm>
            <a:off x="-1987" y="10"/>
            <a:ext cx="2760784" cy="68579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656" name="Rectangle 27655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50" name="AutoShape 2">
            <a:extLst>
              <a:ext uri="{FF2B5EF4-FFF2-40B4-BE49-F238E27FC236}">
                <a16:creationId xmlns:a16="http://schemas.microsoft.com/office/drawing/2014/main" id="{B1DC0B93-736D-1F8E-085E-20CC77517C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29796" y="624110"/>
            <a:ext cx="6098663" cy="1280890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sz="3300" b="1">
                <a:latin typeface="Verdana" panose="020B0604030504040204" pitchFamily="34" charset="0"/>
              </a:rPr>
              <a:t>Γιατί η συγκριτική πολιτική είναι χρήσιμη	</a:t>
            </a:r>
          </a:p>
        </p:txBody>
      </p:sp>
      <p:sp>
        <p:nvSpPr>
          <p:cNvPr id="27658" name="Rectangle 27657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386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660" name="Group 27659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27661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62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63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64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65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66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67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68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69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70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71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72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7674" name="Group 27673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675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76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77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78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79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80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81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82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83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84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85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686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7688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411452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3B70A00-CD43-501F-8679-923E74BB8D7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29796" y="2133600"/>
            <a:ext cx="6098663" cy="3777622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Σαφέστερη, γενική εικόνα τόσο σε θέματα διεθνών σχέσεων όσο και σε ζητήματα χάραξης και εφαρμογής πολιτικών</a:t>
            </a:r>
          </a:p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Καλύτερη κατανόηση των αιτίων συγκεκριμένης πολιτικής συμπεριφοράς ή πράξης</a:t>
            </a:r>
          </a:p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Απομάκρυνση από τον εθνοκεντρισμό (ιδιαίτερα στην Ελλάδα)</a:t>
            </a:r>
          </a:p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Είναι ενδιαφέρουσα και διανοητικά προκλητική</a:t>
            </a:r>
          </a:p>
          <a:p>
            <a:pPr eaLnBrk="1" hangingPunct="1"/>
            <a:endParaRPr lang="el-GR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80" name="Rectangle 28679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072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674" name="AutoShape 2">
            <a:extLst>
              <a:ext uri="{FF2B5EF4-FFF2-40B4-BE49-F238E27FC236}">
                <a16:creationId xmlns:a16="http://schemas.microsoft.com/office/drawing/2014/main" id="{BFE1834B-04FE-99C3-7974-DF7186D48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5416" y="1059872"/>
            <a:ext cx="2259162" cy="4851349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sz="2300" b="1">
                <a:latin typeface="Verdana" panose="020B0604030504040204" pitchFamily="34" charset="0"/>
              </a:rPr>
              <a:t>Ιστορικό πλαίσιο της συγκριτικής πολιτικής</a:t>
            </a:r>
          </a:p>
        </p:txBody>
      </p:sp>
      <p:sp>
        <p:nvSpPr>
          <p:cNvPr id="28682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1149203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74ED67B-E937-1906-00AB-8B0AC956A52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60276" y="1059872"/>
            <a:ext cx="4668183" cy="4851350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Αριστοτέλης «Πολιτικά»</a:t>
            </a:r>
          </a:p>
          <a:p>
            <a:pPr lvl="1" eaLnBrk="1" hangingPunct="1"/>
            <a:r>
              <a:rPr lang="el-GR" altLang="en-US">
                <a:latin typeface="Verdana" panose="020B0604030504040204" pitchFamily="34" charset="0"/>
              </a:rPr>
              <a:t>Σύγκριση πολιτικών συστημάτων</a:t>
            </a:r>
          </a:p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Μακιαβέλι «Ο Ηγεμών»</a:t>
            </a:r>
          </a:p>
          <a:p>
            <a:pPr lvl="1" eaLnBrk="1" hangingPunct="1"/>
            <a:r>
              <a:rPr lang="el-GR" altLang="en-US">
                <a:latin typeface="Verdana" panose="020B0604030504040204" pitchFamily="34" charset="0"/>
              </a:rPr>
              <a:t>Ποιο πολιτικό σύστημα επιτρέπει την μεγαλύτερη ενίσχυση του κράτους</a:t>
            </a:r>
          </a:p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Μοντεσκιέ «Το Πνεύμα των Νόμων»</a:t>
            </a:r>
          </a:p>
          <a:p>
            <a:pPr lvl="1" eaLnBrk="1" hangingPunct="1"/>
            <a:r>
              <a:rPr lang="el-GR" altLang="en-US">
                <a:latin typeface="Verdana" panose="020B0604030504040204" pitchFamily="34" charset="0"/>
              </a:rPr>
              <a:t>Σύγκριση πολιτικών θεσμών</a:t>
            </a:r>
          </a:p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Αλέξις ντε Τοκβίλ «Η Δημοκρατία στην Αμερική»</a:t>
            </a:r>
          </a:p>
          <a:p>
            <a:pPr lvl="1" eaLnBrk="1" hangingPunct="1"/>
            <a:r>
              <a:rPr lang="el-GR" altLang="en-US">
                <a:latin typeface="Verdana" panose="020B0604030504040204" pitchFamily="34" charset="0"/>
              </a:rPr>
              <a:t>Γιατί το δημοκρατικό σύστημα επικράτησε στις ΗΠΑ, αλλά όχι στην Ευρώπη </a:t>
            </a:r>
          </a:p>
          <a:p>
            <a:pPr lvl="1" eaLnBrk="1" hangingPunct="1">
              <a:buFontTx/>
              <a:buNone/>
            </a:pPr>
            <a:endParaRPr lang="el-GR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704" name="Rectangle 29703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98" name="AutoShape 2">
            <a:extLst>
              <a:ext uri="{FF2B5EF4-FFF2-40B4-BE49-F238E27FC236}">
                <a16:creationId xmlns:a16="http://schemas.microsoft.com/office/drawing/2014/main" id="{2A3E07ED-D0B5-ACE8-49B6-9C0DD47655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29796" y="624110"/>
            <a:ext cx="6098663" cy="1280890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b="1">
                <a:latin typeface="Verdana" panose="020B0604030504040204" pitchFamily="34" charset="0"/>
              </a:rPr>
              <a:t>Τι είναι ένα πολιτικό σύστημα</a:t>
            </a:r>
          </a:p>
        </p:txBody>
      </p:sp>
      <p:sp>
        <p:nvSpPr>
          <p:cNvPr id="29706" name="Rectangle 29705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386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708" name="Group 29707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29709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10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11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12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13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14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15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16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17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18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19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20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9722" name="Group 29721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9723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24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25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26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27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28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29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30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31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32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33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734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9736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411452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6458CE1-A7E1-C43D-3763-AEE9E5BB71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29796" y="2133600"/>
            <a:ext cx="6098663" cy="3777622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Σύνολο θεσμών που είναι αλληλοεξαρτώμενα μεταξύ τους, έχουν όρια σε σχέση με το εξωτερικό περιβάλλον και σαφείς κανόνες που διέπουν τις σχέσεις μεταξύ τους (καταγεγραμμένους συνήθως σε ένα καταστατικό κείμενο)</a:t>
            </a:r>
          </a:p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Οι θεσμοί αυτοί λαμβάνουν αποφάσεις που έχουν συλλογικές επιπτώσεις και μπορούν να επιβληθούν</a:t>
            </a:r>
          </a:p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Τα μέλη της ομάδας αντιλαμβάνονται τη σημασία των αποφάσεων αυτών και προσπαθούν να τις επηρεάσουν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Rectangle 30727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2" name="AutoShape 2">
            <a:extLst>
              <a:ext uri="{FF2B5EF4-FFF2-40B4-BE49-F238E27FC236}">
                <a16:creationId xmlns:a16="http://schemas.microsoft.com/office/drawing/2014/main" id="{8BB46062-2F0C-3224-5F94-77730E56BE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sz="2600" b="1">
                <a:solidFill>
                  <a:schemeClr val="bg1"/>
                </a:solidFill>
                <a:latin typeface="Verdana" panose="020B0604030504040204" pitchFamily="34" charset="0"/>
              </a:rPr>
              <a:t>Ένα πολιτικό σύστημα έχει:</a:t>
            </a:r>
          </a:p>
        </p:txBody>
      </p:sp>
      <p:sp>
        <p:nvSpPr>
          <p:cNvPr id="30730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30732" name="Rectangle 30731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5DDA2C2-FF3C-7E1E-0AF3-A47370C4DC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29933" y="589722"/>
            <a:ext cx="5098525" cy="53215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Ταυτότητα (μπορούμε να περιγράψουμε τα στοιχεία του και να το διακρίνουμε από άλλα συστήματα)</a:t>
            </a:r>
          </a:p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Στοιχεία ή μονάδες –&gt; την πολιτική δράση</a:t>
            </a:r>
          </a:p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Όρια</a:t>
            </a:r>
          </a:p>
          <a:p>
            <a:pPr eaLnBrk="1" hangingPunct="1"/>
            <a:endParaRPr lang="el-GR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2" name="Rectangle 31751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6" name="AutoShape 2">
            <a:extLst>
              <a:ext uri="{FF2B5EF4-FFF2-40B4-BE49-F238E27FC236}">
                <a16:creationId xmlns:a16="http://schemas.microsoft.com/office/drawing/2014/main" id="{F0A7835C-87AD-3B05-5D75-3381AD6F30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sz="2200" b="1">
                <a:solidFill>
                  <a:schemeClr val="bg1"/>
                </a:solidFill>
                <a:latin typeface="Verdana" panose="020B0604030504040204" pitchFamily="34" charset="0"/>
              </a:rPr>
              <a:t>Ένα πολιτικό σύστημα λειτουργεί</a:t>
            </a:r>
          </a:p>
        </p:txBody>
      </p:sp>
      <p:sp>
        <p:nvSpPr>
          <p:cNvPr id="31754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31756" name="Rectangle 31755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F7C46C6-0BAB-27BB-9B61-C930FB0834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29933" y="589722"/>
            <a:ext cx="5098525" cy="53215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l-GR" altLang="en-US" sz="3600" dirty="0">
                <a:latin typeface="Verdana" panose="020B0604030504040204" pitchFamily="34" charset="0"/>
              </a:rPr>
              <a:t>Βάσει των σχέσεων εισροών και εκροών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7">
            <a:extLst>
              <a:ext uri="{FF2B5EF4-FFF2-40B4-BE49-F238E27FC236}">
                <a16:creationId xmlns:a16="http://schemas.microsoft.com/office/drawing/2014/main" id="{B646BB44-8B25-AB2C-C3DA-3FCCB5747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8038" y="3789363"/>
            <a:ext cx="2808287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2771" name="Rectangle 18">
            <a:extLst>
              <a:ext uri="{FF2B5EF4-FFF2-40B4-BE49-F238E27FC236}">
                <a16:creationId xmlns:a16="http://schemas.microsoft.com/office/drawing/2014/main" id="{D2A18064-0EE0-4A1C-739F-1371438BD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941888"/>
            <a:ext cx="2881313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2772" name="Rectangle 19">
            <a:extLst>
              <a:ext uri="{FF2B5EF4-FFF2-40B4-BE49-F238E27FC236}">
                <a16:creationId xmlns:a16="http://schemas.microsoft.com/office/drawing/2014/main" id="{BB93DD2B-8C42-2E61-F281-61BE058315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3213100"/>
            <a:ext cx="2089150" cy="1417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>
                <a:solidFill>
                  <a:schemeClr val="tx1"/>
                </a:solidFill>
                <a:latin typeface="Arial" panose="020B0604020202020204" pitchFamily="34" charset="0"/>
              </a:rPr>
              <a:t>Πολιτικό</a:t>
            </a:r>
          </a:p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>
                <a:solidFill>
                  <a:schemeClr val="tx1"/>
                </a:solidFill>
                <a:latin typeface="Arial" panose="020B0604020202020204" pitchFamily="34" charset="0"/>
              </a:rPr>
              <a:t>σύστημα</a:t>
            </a:r>
          </a:p>
        </p:txBody>
      </p:sp>
      <p:sp>
        <p:nvSpPr>
          <p:cNvPr id="32773" name="Text Box 20">
            <a:extLst>
              <a:ext uri="{FF2B5EF4-FFF2-40B4-BE49-F238E27FC236}">
                <a16:creationId xmlns:a16="http://schemas.microsoft.com/office/drawing/2014/main" id="{A0CCFDE3-819B-C9C8-2D01-01B4071BDA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2420938"/>
            <a:ext cx="1716087" cy="528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>
                <a:solidFill>
                  <a:schemeClr val="tx1"/>
                </a:solidFill>
                <a:latin typeface="Arial" panose="020B0604020202020204" pitchFamily="34" charset="0"/>
              </a:rPr>
              <a:t>ΕΙΣΡΟΕΣ</a:t>
            </a:r>
          </a:p>
        </p:txBody>
      </p:sp>
      <p:sp>
        <p:nvSpPr>
          <p:cNvPr id="32774" name="Text Box 21">
            <a:extLst>
              <a:ext uri="{FF2B5EF4-FFF2-40B4-BE49-F238E27FC236}">
                <a16:creationId xmlns:a16="http://schemas.microsoft.com/office/drawing/2014/main" id="{BCB5C107-7114-CC86-05C9-D61866050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4025" y="2420938"/>
            <a:ext cx="1635125" cy="528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>
                <a:solidFill>
                  <a:schemeClr val="tx1"/>
                </a:solidFill>
                <a:latin typeface="Arial" panose="020B0604020202020204" pitchFamily="34" charset="0"/>
              </a:rPr>
              <a:t>ΕΚΡΟΕΣ</a:t>
            </a:r>
          </a:p>
        </p:txBody>
      </p:sp>
      <p:sp>
        <p:nvSpPr>
          <p:cNvPr id="32775" name="Oval 23">
            <a:extLst>
              <a:ext uri="{FF2B5EF4-FFF2-40B4-BE49-F238E27FC236}">
                <a16:creationId xmlns:a16="http://schemas.microsoft.com/office/drawing/2014/main" id="{F6A96A95-DCF7-20DB-B146-883E6FC21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3429000"/>
            <a:ext cx="1368425" cy="9858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 sz="1800">
                <a:solidFill>
                  <a:schemeClr val="tx1"/>
                </a:solidFill>
                <a:latin typeface="Arial" panose="020B0604020202020204" pitchFamily="34" charset="0"/>
              </a:rPr>
              <a:t>ΑΙΤΗΜΑΤΑ</a:t>
            </a:r>
          </a:p>
        </p:txBody>
      </p:sp>
      <p:sp>
        <p:nvSpPr>
          <p:cNvPr id="32776" name="Oval 25">
            <a:extLst>
              <a:ext uri="{FF2B5EF4-FFF2-40B4-BE49-F238E27FC236}">
                <a16:creationId xmlns:a16="http://schemas.microsoft.com/office/drawing/2014/main" id="{EEE072F0-6EA8-B521-8DC5-4C420B076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3713" y="3213100"/>
            <a:ext cx="1201737" cy="12033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2777" name="Oval 26">
            <a:extLst>
              <a:ext uri="{FF2B5EF4-FFF2-40B4-BE49-F238E27FC236}">
                <a16:creationId xmlns:a16="http://schemas.microsoft.com/office/drawing/2014/main" id="{09010860-46D2-C1E8-8EE2-D71BF65BE2F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187450" y="4652963"/>
            <a:ext cx="1582738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 sz="1800">
                <a:solidFill>
                  <a:schemeClr val="tx1"/>
                </a:solidFill>
                <a:latin typeface="Arial" panose="020B0604020202020204" pitchFamily="34" charset="0"/>
              </a:rPr>
              <a:t>ΣΤΗΡΙΞΗ</a:t>
            </a:r>
          </a:p>
        </p:txBody>
      </p:sp>
      <p:sp>
        <p:nvSpPr>
          <p:cNvPr id="32778" name="Line 27">
            <a:extLst>
              <a:ext uri="{FF2B5EF4-FFF2-40B4-BE49-F238E27FC236}">
                <a16:creationId xmlns:a16="http://schemas.microsoft.com/office/drawing/2014/main" id="{2F504118-B95C-FFE8-8D8A-B00FA8BF599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43213" y="3933825"/>
            <a:ext cx="115252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28">
            <a:extLst>
              <a:ext uri="{FF2B5EF4-FFF2-40B4-BE49-F238E27FC236}">
                <a16:creationId xmlns:a16="http://schemas.microsoft.com/office/drawing/2014/main" id="{DC8A271C-65C6-0A18-8E9D-E68D305498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71775" y="3860800"/>
            <a:ext cx="11525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30">
            <a:extLst>
              <a:ext uri="{FF2B5EF4-FFF2-40B4-BE49-F238E27FC236}">
                <a16:creationId xmlns:a16="http://schemas.microsoft.com/office/drawing/2014/main" id="{A6966933-AAA0-D303-4975-DBA621221B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43213" y="4149725"/>
            <a:ext cx="1081087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31">
            <a:extLst>
              <a:ext uri="{FF2B5EF4-FFF2-40B4-BE49-F238E27FC236}">
                <a16:creationId xmlns:a16="http://schemas.microsoft.com/office/drawing/2014/main" id="{1D0C2D44-FEBF-5C0E-7679-8BEE7F692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3933825"/>
            <a:ext cx="1223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Oval 32">
            <a:extLst>
              <a:ext uri="{FF2B5EF4-FFF2-40B4-BE49-F238E27FC236}">
                <a16:creationId xmlns:a16="http://schemas.microsoft.com/office/drawing/2014/main" id="{C6265FA6-CB5D-9F75-620D-78EAB2CAE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5825" y="3213100"/>
            <a:ext cx="1441450" cy="12731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 sz="1800">
                <a:solidFill>
                  <a:schemeClr val="tx1"/>
                </a:solidFill>
                <a:latin typeface="Arial" panose="020B0604020202020204" pitchFamily="34" charset="0"/>
              </a:rPr>
              <a:t>ΑΠΟΦΑΣΕΙΣ ή</a:t>
            </a:r>
          </a:p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 sz="1800">
                <a:solidFill>
                  <a:schemeClr val="tx1"/>
                </a:solidFill>
                <a:latin typeface="Arial" panose="020B0604020202020204" pitchFamily="34" charset="0"/>
              </a:rPr>
              <a:t>ΠΟΛΙΤΙΚΕΣ</a:t>
            </a:r>
          </a:p>
        </p:txBody>
      </p:sp>
      <p:sp>
        <p:nvSpPr>
          <p:cNvPr id="32783" name="Line 33">
            <a:extLst>
              <a:ext uri="{FF2B5EF4-FFF2-40B4-BE49-F238E27FC236}">
                <a16:creationId xmlns:a16="http://schemas.microsoft.com/office/drawing/2014/main" id="{D7EF32D0-EA82-F9DC-547C-F637490BB0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43213" y="4508500"/>
            <a:ext cx="504190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Text Box 35">
            <a:extLst>
              <a:ext uri="{FF2B5EF4-FFF2-40B4-BE49-F238E27FC236}">
                <a16:creationId xmlns:a16="http://schemas.microsoft.com/office/drawing/2014/main" id="{463B0B9E-0DAD-198B-BEA4-2952C6B1D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5013325"/>
            <a:ext cx="3384550" cy="528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altLang="en-US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endParaRPr lang="el-GR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85" name="Text Box 37">
            <a:extLst>
              <a:ext uri="{FF2B5EF4-FFF2-40B4-BE49-F238E27FC236}">
                <a16:creationId xmlns:a16="http://schemas.microsoft.com/office/drawing/2014/main" id="{095ADE73-ABF2-5C9B-BF8E-7D785F454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620713"/>
            <a:ext cx="2160587" cy="5286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>
                <a:solidFill>
                  <a:schemeClr val="tx1"/>
                </a:solidFill>
                <a:latin typeface="Arial" panose="020B0604020202020204" pitchFamily="34" charset="0"/>
              </a:rPr>
              <a:t>Περιβάλλον</a:t>
            </a:r>
          </a:p>
        </p:txBody>
      </p:sp>
      <p:sp>
        <p:nvSpPr>
          <p:cNvPr id="32786" name="Line 38">
            <a:extLst>
              <a:ext uri="{FF2B5EF4-FFF2-40B4-BE49-F238E27FC236}">
                <a16:creationId xmlns:a16="http://schemas.microsoft.com/office/drawing/2014/main" id="{6429FF04-AE7D-EB61-9386-F6AA1980D2E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4075" y="1268413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Text Box 39">
            <a:extLst>
              <a:ext uri="{FF2B5EF4-FFF2-40B4-BE49-F238E27FC236}">
                <a16:creationId xmlns:a16="http://schemas.microsoft.com/office/drawing/2014/main" id="{0248559D-97DF-1DC9-F927-4FF436B99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549275"/>
            <a:ext cx="2160587" cy="528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>
                <a:solidFill>
                  <a:schemeClr val="tx1"/>
                </a:solidFill>
                <a:latin typeface="Arial" panose="020B0604020202020204" pitchFamily="34" charset="0"/>
              </a:rPr>
              <a:t>Περιβάλλον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800" name="Rectangle 33799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4" name="AutoShape 2">
            <a:extLst>
              <a:ext uri="{FF2B5EF4-FFF2-40B4-BE49-F238E27FC236}">
                <a16:creationId xmlns:a16="http://schemas.microsoft.com/office/drawing/2014/main" id="{862143B4-2E8A-112A-0B14-E71CA0CFDB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29796" y="624110"/>
            <a:ext cx="6098663" cy="1280890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b="1">
                <a:latin typeface="Verdana" panose="020B0604030504040204" pitchFamily="34" charset="0"/>
              </a:rPr>
              <a:t>ΕΙΣΡΟΕΣ</a:t>
            </a:r>
          </a:p>
        </p:txBody>
      </p:sp>
      <p:sp>
        <p:nvSpPr>
          <p:cNvPr id="33802" name="Rectangle 33801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386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804" name="Group 33803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33805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06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07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08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09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10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11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12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13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14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15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16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33818" name="Group 33817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33819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20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21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22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23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24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25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26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27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28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29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830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3832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411452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3147EB4-36BE-9311-4B5B-41FD4D8DDF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29796" y="2133600"/>
            <a:ext cx="6098663" cy="3777622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Αιτήματα και υποστήριξη </a:t>
            </a:r>
          </a:p>
          <a:p>
            <a:pPr lvl="1" eaLnBrk="1" hangingPunct="1"/>
            <a:r>
              <a:rPr lang="el-GR" altLang="en-US">
                <a:latin typeface="Verdana" panose="020B0604030504040204" pitchFamily="34" charset="0"/>
              </a:rPr>
              <a:t>Εξωτερικά (στο περιβάλλον του συστήματος)</a:t>
            </a:r>
          </a:p>
          <a:p>
            <a:pPr lvl="1" eaLnBrk="1" hangingPunct="1"/>
            <a:r>
              <a:rPr lang="el-GR" altLang="en-US">
                <a:latin typeface="Verdana" panose="020B0604030504040204" pitchFamily="34" charset="0"/>
              </a:rPr>
              <a:t>Εσωτερικά (μέσα από το σύστημα)</a:t>
            </a:r>
          </a:p>
          <a:p>
            <a:pPr lvl="1" eaLnBrk="1" hangingPunct="1"/>
            <a:r>
              <a:rPr lang="el-GR" altLang="en-US" b="1">
                <a:latin typeface="Verdana" panose="020B0604030504040204" pitchFamily="34" charset="0"/>
              </a:rPr>
              <a:t>Όλα τα αιτήματα δεν μπορούν να ικανοποιηθούν </a:t>
            </a:r>
            <a:r>
              <a:rPr lang="el-GR" altLang="en-US" b="1">
                <a:latin typeface="Verdana" panose="020B0604030504040204" pitchFamily="34" charset="0"/>
                <a:sym typeface="Wingdings" pitchFamily="2" charset="2"/>
              </a:rPr>
              <a:t> σπάνις</a:t>
            </a:r>
            <a:endParaRPr lang="el-GR" altLang="en-US" b="1">
              <a:latin typeface="Verdana" panose="020B0604030504040204" pitchFamily="34" charset="0"/>
            </a:endParaRPr>
          </a:p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Υποστήριξη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841" name="Rectangle 34823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18" name="AutoShape 2">
            <a:extLst>
              <a:ext uri="{FF2B5EF4-FFF2-40B4-BE49-F238E27FC236}">
                <a16:creationId xmlns:a16="http://schemas.microsoft.com/office/drawing/2014/main" id="{74A83AAD-B0BB-6B00-A1CF-9B2E1FE47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29796" y="624110"/>
            <a:ext cx="6098663" cy="1280890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b="1">
                <a:latin typeface="Verdana" panose="020B0604030504040204" pitchFamily="34" charset="0"/>
              </a:rPr>
              <a:t>Υποστήριξη προσφέρεται:</a:t>
            </a:r>
          </a:p>
        </p:txBody>
      </p:sp>
      <p:sp>
        <p:nvSpPr>
          <p:cNvPr id="34855" name="Rectangle 34825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386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857" name="Group 34827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34829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30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31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32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33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34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35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36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37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38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39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40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34842" name="Group 34841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34843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44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45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46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47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48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49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50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51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52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53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854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4856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411452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3AF3D05-D5B5-2E0F-D5C8-8D06EDCEBA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29796" y="2133600"/>
            <a:ext cx="6098663" cy="377762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n-US" sz="1500">
                <a:latin typeface="Verdana" panose="020B0604030504040204" pitchFamily="34" charset="0"/>
              </a:rPr>
              <a:t>Στην </a:t>
            </a:r>
            <a:r>
              <a:rPr lang="el-GR" altLang="en-US" sz="1500" b="1">
                <a:latin typeface="Verdana" panose="020B0604030504040204" pitchFamily="34" charset="0"/>
              </a:rPr>
              <a:t>πολιτική κοινότητα</a:t>
            </a:r>
            <a:r>
              <a:rPr lang="el-GR" altLang="en-US" sz="1500">
                <a:latin typeface="Verdana" panose="020B0604030504040204" pitchFamily="34" charset="0"/>
              </a:rPr>
              <a:t>, ως «ομάδας που επιδιώκει την επίλυση διαφορών ή λήψη αποφάσεων μέσω της ειρηνικής από κοινού δράσης» βούληση υποστήριξης της ενότητας της ίδιας της ομάδας (οπότε η απώλεια υποστήριξης οδηγεί σε διάλυση βλ. αμερικανικός εμφύλιος πόλεμος, διαίρεση της ΕΣΣΔ)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1500">
                <a:latin typeface="Verdana" panose="020B0604030504040204" pitchFamily="34" charset="0"/>
              </a:rPr>
              <a:t>Στο </a:t>
            </a:r>
            <a:r>
              <a:rPr lang="el-GR" altLang="en-US" sz="1500" b="1">
                <a:latin typeface="Verdana" panose="020B0604030504040204" pitchFamily="34" charset="0"/>
              </a:rPr>
              <a:t>καθεστώς</a:t>
            </a:r>
            <a:r>
              <a:rPr lang="el-GR" altLang="en-US" sz="1500">
                <a:latin typeface="Verdana" panose="020B0604030504040204" pitchFamily="34" charset="0"/>
              </a:rPr>
              <a:t>, δηλαδή τη συνταγματική τάξη ενός συστήματος και τις ρυθμίσεις για την επεξεργασία των αιτημάτων και τη λήψη των αποφάσεων (οπότε η απώλεια υποστήριξης οδηγεί σε ανατροπή του καθεστώτος βλ. Ιράν επί Σάχη/Χομεινί)</a:t>
            </a:r>
          </a:p>
          <a:p>
            <a:pPr eaLnBrk="1" hangingPunct="1">
              <a:lnSpc>
                <a:spcPct val="90000"/>
              </a:lnSpc>
            </a:pPr>
            <a:r>
              <a:rPr lang="el-GR" altLang="en-US" sz="1500">
                <a:latin typeface="Verdana" panose="020B0604030504040204" pitchFamily="34" charset="0"/>
              </a:rPr>
              <a:t>Στην </a:t>
            </a:r>
            <a:r>
              <a:rPr lang="el-GR" altLang="en-US" sz="1500" b="1">
                <a:latin typeface="Verdana" panose="020B0604030504040204" pitchFamily="34" charset="0"/>
              </a:rPr>
              <a:t>κυβέρνηση</a:t>
            </a:r>
            <a:r>
              <a:rPr lang="el-GR" altLang="en-US" sz="1500">
                <a:latin typeface="Verdana" panose="020B0604030504040204" pitchFamily="34" charset="0"/>
              </a:rPr>
              <a:t>, δηλαδή τη δομή που είναι υπεύθυνη για την εφαρμογή των αποφάσεων (οπότε η απώλεια υποστήριξης οδηγεί σε αλλαγή κυβέρνησης)</a:t>
            </a:r>
          </a:p>
          <a:p>
            <a:pPr eaLnBrk="1" hangingPunct="1">
              <a:lnSpc>
                <a:spcPct val="90000"/>
              </a:lnSpc>
            </a:pPr>
            <a:endParaRPr lang="el-GR" altLang="en-US" sz="1500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848" name="Rectangle 3584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42" name="AutoShape 2">
            <a:extLst>
              <a:ext uri="{FF2B5EF4-FFF2-40B4-BE49-F238E27FC236}">
                <a16:creationId xmlns:a16="http://schemas.microsoft.com/office/drawing/2014/main" id="{3DBDAB0D-91AF-39E0-BDD0-F4D106D5E1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29796" y="624110"/>
            <a:ext cx="6098663" cy="1280890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b="1">
                <a:latin typeface="Verdana" panose="020B0604030504040204" pitchFamily="34" charset="0"/>
              </a:rPr>
              <a:t>ΕΚΡΟΕΣ</a:t>
            </a:r>
          </a:p>
        </p:txBody>
      </p:sp>
      <p:sp>
        <p:nvSpPr>
          <p:cNvPr id="35850" name="Rectangle 3584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386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852" name="Group 3585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3585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5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5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5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5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5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5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6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6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6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6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6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35866" name="Group 3586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3586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6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6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7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7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7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7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7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7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7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7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87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588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411452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1C4B109-CC8C-67E2-4515-7364717B5C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29796" y="2133600"/>
            <a:ext cx="6098663" cy="3777622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Οι αποφάσεις που λαμβάνουν οι αρχές</a:t>
            </a:r>
          </a:p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Είναι πολιτικές αποφάσεις και έχουν την δυνατότητα επιβολής τους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872" name="Rectangle 36871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66" name="AutoShape 2">
            <a:extLst>
              <a:ext uri="{FF2B5EF4-FFF2-40B4-BE49-F238E27FC236}">
                <a16:creationId xmlns:a16="http://schemas.microsoft.com/office/drawing/2014/main" id="{E198AF67-8536-C15D-1A60-3140DDF0F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4514" y="942108"/>
            <a:ext cx="2442412" cy="4969113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l-GR" altLang="en-US" sz="2800" b="1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Η Ανάδραση (</a:t>
            </a:r>
            <a:r>
              <a:rPr lang="en-US" altLang="en-US" sz="2800" b="1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feedback)</a:t>
            </a:r>
            <a:endParaRPr lang="el-GR" altLang="en-US" sz="2800" b="1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36874" name="Rectangle 36873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6876" name="Straight Connector 36875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878" name="Group 36877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507495" y="0"/>
            <a:ext cx="4632727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36879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880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881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882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883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884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885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886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887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888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889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890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7D997E8-30E1-ECE8-5E61-8198E35BB0F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786796" y="942108"/>
            <a:ext cx="4841662" cy="4969114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l-GR" altLang="en-US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Οι εκροές (αποφάσεις) έχουν επιπτώσεις.</a:t>
            </a:r>
          </a:p>
          <a:p>
            <a:pPr eaLnBrk="1" hangingPunct="1"/>
            <a:r>
              <a:rPr lang="el-GR" altLang="en-US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Μέσω του εντοπισμού των επιπτώσεων, το σύστημα προσπαθεί να αντιληφθεί την αντίδραση στις αποφάσεις </a:t>
            </a:r>
          </a:p>
          <a:p>
            <a:pPr eaLnBrk="1" hangingPunct="1"/>
            <a:r>
              <a:rPr lang="el-GR" altLang="en-US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και να διορθώσει τη στάση του σε μελλοντική συμπεριφορά. </a:t>
            </a:r>
          </a:p>
          <a:p>
            <a:pPr eaLnBrk="1" hangingPunct="1">
              <a:buFont typeface="Wingdings" pitchFamily="2" charset="2"/>
              <a:buNone/>
            </a:pPr>
            <a:endParaRPr lang="el-GR" altLang="en-US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Rectangle 19464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58" name="Title 1">
            <a:extLst>
              <a:ext uri="{FF2B5EF4-FFF2-40B4-BE49-F238E27FC236}">
                <a16:creationId xmlns:a16="http://schemas.microsoft.com/office/drawing/2014/main" id="{35FAF44B-33CB-CFC1-BDE7-559C926A5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sz="2400" b="1">
                <a:solidFill>
                  <a:schemeClr val="bg1"/>
                </a:solidFill>
                <a:latin typeface="Verdana" panose="020B0604030504040204" pitchFamily="34" charset="0"/>
              </a:rPr>
              <a:t>Έννοια της πολιτικής</a:t>
            </a:r>
            <a:endParaRPr lang="en-US" altLang="en-US" sz="24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19467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9469" name="Rectangle 19468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461" name="Content Placeholder 2">
            <a:extLst>
              <a:ext uri="{FF2B5EF4-FFF2-40B4-BE49-F238E27FC236}">
                <a16:creationId xmlns:a16="http://schemas.microsoft.com/office/drawing/2014/main" id="{222EAEE3-0500-85F1-0C4A-A62E48BEBB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204274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>
            <a:extLst>
              <a:ext uri="{FF2B5EF4-FFF2-40B4-BE49-F238E27FC236}">
                <a16:creationId xmlns:a16="http://schemas.microsoft.com/office/drawing/2014/main" id="{32367526-656F-D62D-F33C-8186ACFFF8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4688" y="623888"/>
            <a:ext cx="6589712" cy="1281112"/>
          </a:xfrm>
        </p:spPr>
        <p:txBody>
          <a:bodyPr/>
          <a:lstStyle/>
          <a:p>
            <a:pPr eaLnBrk="1" hangingPunct="1"/>
            <a:r>
              <a:rPr lang="el-GR" altLang="en-US" b="1">
                <a:latin typeface="Verdana" panose="020B0604030504040204" pitchFamily="34" charset="0"/>
              </a:rPr>
              <a:t>Η Ανάδραση (</a:t>
            </a:r>
            <a:r>
              <a:rPr lang="en-US" altLang="en-US" b="1">
                <a:latin typeface="Verdana" panose="020B0604030504040204" pitchFamily="34" charset="0"/>
              </a:rPr>
              <a:t>feedback)</a:t>
            </a:r>
            <a:endParaRPr lang="el-GR" altLang="en-US" b="1">
              <a:latin typeface="Verdana" panose="020B0604030504040204" pitchFamily="34" charset="0"/>
            </a:endParaRP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86F47A13-82C7-DF47-1A36-1A612BAEC6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2349500"/>
            <a:ext cx="7693025" cy="3724275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l-GR" altLang="en-US">
                <a:latin typeface="Verdana" panose="020B0604030504040204" pitchFamily="34" charset="0"/>
              </a:rPr>
              <a:t>Εμφανίζεται ως σειρά αντιδράσεων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B2C4FB84-4EE9-2D5B-98E0-FA3E239D5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005263"/>
            <a:ext cx="865188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 sz="1400">
                <a:solidFill>
                  <a:schemeClr val="tx1"/>
                </a:solidFill>
                <a:latin typeface="Arial" panose="020B0604020202020204" pitchFamily="34" charset="0"/>
              </a:rPr>
              <a:t>ΑΠΟΦΑΣΗ</a:t>
            </a:r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663CBFC8-8A5E-1B42-8B3B-1EBBC27DC8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7675" y="44370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F90D0C82-F9D2-25AB-2282-DD7116BFD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475" y="4437063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Char char="l"/>
            </a:pPr>
            <a:endParaRPr lang="en-US" altLang="en-US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7895" name="Rectangle 8">
            <a:extLst>
              <a:ext uri="{FF2B5EF4-FFF2-40B4-BE49-F238E27FC236}">
                <a16:creationId xmlns:a16="http://schemas.microsoft.com/office/drawing/2014/main" id="{8FB072FC-B769-70FB-A251-D747479CA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4149725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 sz="1400">
                <a:solidFill>
                  <a:schemeClr val="tx1"/>
                </a:solidFill>
                <a:latin typeface="Arial" panose="020B0604020202020204" pitchFamily="34" charset="0"/>
              </a:rPr>
              <a:t>ΑΝΤΙΔΡΑΣΗ</a:t>
            </a:r>
          </a:p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 sz="1400">
                <a:solidFill>
                  <a:schemeClr val="tx1"/>
                </a:solidFill>
                <a:latin typeface="Arial" panose="020B0604020202020204" pitchFamily="34" charset="0"/>
              </a:rPr>
              <a:t>ΚΟΙΝΩΝΙΑΣ</a:t>
            </a:r>
          </a:p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 sz="1400">
                <a:solidFill>
                  <a:schemeClr val="tx1"/>
                </a:solidFill>
                <a:latin typeface="Arial" panose="020B0604020202020204" pitchFamily="34" charset="0"/>
              </a:rPr>
              <a:t>ΣΤΗΝ </a:t>
            </a:r>
          </a:p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 sz="1400">
                <a:solidFill>
                  <a:schemeClr val="tx1"/>
                </a:solidFill>
                <a:latin typeface="Arial" panose="020B0604020202020204" pitchFamily="34" charset="0"/>
              </a:rPr>
              <a:t>ΑΠΟΦΑΣΗ</a:t>
            </a:r>
          </a:p>
        </p:txBody>
      </p:sp>
      <p:sp>
        <p:nvSpPr>
          <p:cNvPr id="37896" name="Line 9">
            <a:extLst>
              <a:ext uri="{FF2B5EF4-FFF2-40B4-BE49-F238E27FC236}">
                <a16:creationId xmlns:a16="http://schemas.microsoft.com/office/drawing/2014/main" id="{0D42FFA7-6415-B90B-18C7-D5428331C9F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4437063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11">
            <a:extLst>
              <a:ext uri="{FF2B5EF4-FFF2-40B4-BE49-F238E27FC236}">
                <a16:creationId xmlns:a16="http://schemas.microsoft.com/office/drawing/2014/main" id="{52989696-B95C-823B-1278-A20AD4D16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46529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8" name="Rectangle 13">
            <a:extLst>
              <a:ext uri="{FF2B5EF4-FFF2-40B4-BE49-F238E27FC236}">
                <a16:creationId xmlns:a16="http://schemas.microsoft.com/office/drawing/2014/main" id="{0C74E7E0-F2A6-1C90-E4C2-1272AE996A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0063" y="4076700"/>
            <a:ext cx="865187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 sz="1000">
                <a:solidFill>
                  <a:schemeClr val="tx1"/>
                </a:solidFill>
                <a:latin typeface="Arial" panose="020B0604020202020204" pitchFamily="34" charset="0"/>
              </a:rPr>
              <a:t>ΜΕΤΑΦΟΡΑ</a:t>
            </a:r>
          </a:p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 sz="1000">
                <a:solidFill>
                  <a:schemeClr val="tx1"/>
                </a:solidFill>
                <a:latin typeface="Arial" panose="020B0604020202020204" pitchFamily="34" charset="0"/>
              </a:rPr>
              <a:t>ΑΝΤΙΔΡΑΣΗΣ</a:t>
            </a:r>
          </a:p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 sz="1000">
                <a:solidFill>
                  <a:schemeClr val="tx1"/>
                </a:solidFill>
                <a:latin typeface="Arial" panose="020B0604020202020204" pitchFamily="34" charset="0"/>
              </a:rPr>
              <a:t>ΣΤΙΣ </a:t>
            </a:r>
          </a:p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 sz="1000">
                <a:solidFill>
                  <a:schemeClr val="tx1"/>
                </a:solidFill>
                <a:latin typeface="Arial" panose="020B0604020202020204" pitchFamily="34" charset="0"/>
              </a:rPr>
              <a:t>ΑΡΧΕΣ</a:t>
            </a:r>
          </a:p>
        </p:txBody>
      </p:sp>
      <p:sp>
        <p:nvSpPr>
          <p:cNvPr id="37899" name="Line 14">
            <a:extLst>
              <a:ext uri="{FF2B5EF4-FFF2-40B4-BE49-F238E27FC236}">
                <a16:creationId xmlns:a16="http://schemas.microsoft.com/office/drawing/2014/main" id="{7227A091-0E9D-5B91-83E1-3F249A6F1605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45085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6">
            <a:extLst>
              <a:ext uri="{FF2B5EF4-FFF2-40B4-BE49-F238E27FC236}">
                <a16:creationId xmlns:a16="http://schemas.microsoft.com/office/drawing/2014/main" id="{93900262-568B-F131-C0A0-12E6FA874763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4663" y="4652963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17">
            <a:extLst>
              <a:ext uri="{FF2B5EF4-FFF2-40B4-BE49-F238E27FC236}">
                <a16:creationId xmlns:a16="http://schemas.microsoft.com/office/drawing/2014/main" id="{52E7ED5B-89A9-BC96-32A5-88906DD76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3663" y="4508500"/>
            <a:ext cx="1081087" cy="73025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4" name="Freeform 18">
            <a:extLst>
              <a:ext uri="{FF2B5EF4-FFF2-40B4-BE49-F238E27FC236}">
                <a16:creationId xmlns:a16="http://schemas.microsoft.com/office/drawing/2014/main" id="{E596FC16-A4EA-4F55-0063-20EEEF296D7D}"/>
              </a:ext>
            </a:extLst>
          </p:cNvPr>
          <p:cNvSpPr>
            <a:spLocks/>
          </p:cNvSpPr>
          <p:nvPr/>
        </p:nvSpPr>
        <p:spPr bwMode="auto">
          <a:xfrm>
            <a:off x="755650" y="4365625"/>
            <a:ext cx="6935788" cy="1714500"/>
          </a:xfrm>
          <a:custGeom>
            <a:avLst/>
            <a:gdLst>
              <a:gd name="T0" fmla="*/ 2147483647 w 4369"/>
              <a:gd name="T1" fmla="*/ 2147483647 h 1080"/>
              <a:gd name="T2" fmla="*/ 2147483647 w 4369"/>
              <a:gd name="T3" fmla="*/ 2147483647 h 1080"/>
              <a:gd name="T4" fmla="*/ 2147483647 w 4369"/>
              <a:gd name="T5" fmla="*/ 2147483647 h 1080"/>
              <a:gd name="T6" fmla="*/ 2147483647 w 4369"/>
              <a:gd name="T7" fmla="*/ 2147483647 h 1080"/>
              <a:gd name="T8" fmla="*/ 2147483647 w 4369"/>
              <a:gd name="T9" fmla="*/ 2147483647 h 1080"/>
              <a:gd name="T10" fmla="*/ 2147483647 w 4369"/>
              <a:gd name="T11" fmla="*/ 2147483647 h 1080"/>
              <a:gd name="T12" fmla="*/ 2147483647 w 4369"/>
              <a:gd name="T13" fmla="*/ 2147483647 h 108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69" h="1080">
                <a:moveTo>
                  <a:pt x="3620" y="90"/>
                </a:moveTo>
                <a:cubicBezTo>
                  <a:pt x="3926" y="109"/>
                  <a:pt x="4233" y="128"/>
                  <a:pt x="4301" y="136"/>
                </a:cubicBezTo>
                <a:cubicBezTo>
                  <a:pt x="4369" y="144"/>
                  <a:pt x="4150" y="0"/>
                  <a:pt x="4029" y="136"/>
                </a:cubicBezTo>
                <a:cubicBezTo>
                  <a:pt x="3908" y="272"/>
                  <a:pt x="4165" y="824"/>
                  <a:pt x="3575" y="952"/>
                </a:cubicBezTo>
                <a:cubicBezTo>
                  <a:pt x="2985" y="1080"/>
                  <a:pt x="982" y="945"/>
                  <a:pt x="491" y="907"/>
                </a:cubicBezTo>
                <a:cubicBezTo>
                  <a:pt x="0" y="869"/>
                  <a:pt x="612" y="755"/>
                  <a:pt x="627" y="725"/>
                </a:cubicBezTo>
                <a:cubicBezTo>
                  <a:pt x="642" y="695"/>
                  <a:pt x="611" y="710"/>
                  <a:pt x="581" y="725"/>
                </a:cubicBez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7903" name="Line 19">
            <a:extLst>
              <a:ext uri="{FF2B5EF4-FFF2-40B4-BE49-F238E27FC236}">
                <a16:creationId xmlns:a16="http://schemas.microsoft.com/office/drawing/2014/main" id="{8C497716-2508-FAAA-DA27-1C6934577EB2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3663" y="4508500"/>
            <a:ext cx="720725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Rectangle 22">
            <a:extLst>
              <a:ext uri="{FF2B5EF4-FFF2-40B4-BE49-F238E27FC236}">
                <a16:creationId xmlns:a16="http://schemas.microsoft.com/office/drawing/2014/main" id="{EFB62062-3BC3-0EE9-B876-C2FF1A2B4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588" y="5084763"/>
            <a:ext cx="865187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6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4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Font typeface="Wingdings 3" pitchFamily="2" charset="2"/>
              <a:buChar char=""/>
              <a:defRPr sz="1200">
                <a:solidFill>
                  <a:srgbClr val="404040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 sz="1400">
                <a:solidFill>
                  <a:schemeClr val="tx1"/>
                </a:solidFill>
                <a:latin typeface="Arial" panose="020B0604020202020204" pitchFamily="34" charset="0"/>
              </a:rPr>
              <a:t>ΝΕΑ</a:t>
            </a:r>
          </a:p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el-GR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l-GR" altLang="en-US" sz="1400">
                <a:solidFill>
                  <a:schemeClr val="tx1"/>
                </a:solidFill>
                <a:latin typeface="Arial" panose="020B0604020202020204" pitchFamily="34" charset="0"/>
              </a:rPr>
              <a:t>ΑΠΟΦΑΣΗ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57" name="Rectangle 38956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14" name="AutoShape 2">
            <a:extLst>
              <a:ext uri="{FF2B5EF4-FFF2-40B4-BE49-F238E27FC236}">
                <a16:creationId xmlns:a16="http://schemas.microsoft.com/office/drawing/2014/main" id="{6BF822D4-7278-0A6C-2C3C-D887ADA6F7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l-GR" altLang="en-US" sz="1800" b="1">
                <a:solidFill>
                  <a:schemeClr val="bg1"/>
                </a:solidFill>
                <a:latin typeface="Verdana" panose="020B0604030504040204" pitchFamily="34" charset="0"/>
              </a:rPr>
              <a:t>Ένα πολιτικό σύστημα δεν λειτουργεί αυτόνομα - Επηρεάζεται από το περιβάλλον του</a:t>
            </a:r>
          </a:p>
        </p:txBody>
      </p:sp>
      <p:sp>
        <p:nvSpPr>
          <p:cNvPr id="38959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38961" name="Rectangle 38960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135B961-0FD0-C745-9E68-138F40EF4D0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29933" y="589722"/>
            <a:ext cx="5098525" cy="53215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Η συγκριτική πολιτική, ως εκ τούτου δεν εξετάζει μόνο θεσμούς (</a:t>
            </a:r>
            <a:r>
              <a:rPr lang="en-US" altLang="en-US">
                <a:latin typeface="Verdana" panose="020B0604030504040204" pitchFamily="34" charset="0"/>
              </a:rPr>
              <a:t>comparative government) </a:t>
            </a:r>
            <a:endParaRPr lang="el-GR" altLang="en-US">
              <a:latin typeface="Verdana" panose="020B0604030504040204" pitchFamily="34" charset="0"/>
            </a:endParaRPr>
          </a:p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αλλά και την πολιτική πραγματικότητα (</a:t>
            </a:r>
            <a:r>
              <a:rPr lang="en-US" altLang="en-US">
                <a:latin typeface="Verdana" panose="020B0604030504040204" pitchFamily="34" charset="0"/>
              </a:rPr>
              <a:t>comparative politics)</a:t>
            </a:r>
            <a:endParaRPr lang="en-GB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Rectangle 39943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38" name="Title 1">
            <a:extLst>
              <a:ext uri="{FF2B5EF4-FFF2-40B4-BE49-F238E27FC236}">
                <a16:creationId xmlns:a16="http://schemas.microsoft.com/office/drawing/2014/main" id="{D9F46A98-BCF6-3AA2-7B2F-34233BB49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n-US" sz="1800" b="1">
                <a:solidFill>
                  <a:schemeClr val="bg1"/>
                </a:solidFill>
                <a:latin typeface="Verdana" panose="020B0604030504040204" pitchFamily="34" charset="0"/>
              </a:rPr>
              <a:t>Το βασικό πλαίσιο λειτουργίας ενός πολιτικού συστήματος είναι το κράτος </a:t>
            </a:r>
            <a:endParaRPr lang="en-US" altLang="en-US" sz="18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39946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39948" name="Rectangle 39947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939" name="Content Placeholder 2">
            <a:extLst>
              <a:ext uri="{FF2B5EF4-FFF2-40B4-BE49-F238E27FC236}">
                <a16:creationId xmlns:a16="http://schemas.microsoft.com/office/drawing/2014/main" id="{2A48D9D6-4C08-EF37-9EE6-24D6F57E2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9933" y="589722"/>
            <a:ext cx="5098525" cy="5321500"/>
          </a:xfrm>
        </p:spPr>
        <p:txBody>
          <a:bodyPr anchor="ctr">
            <a:normAutofit/>
          </a:bodyPr>
          <a:lstStyle/>
          <a:p>
            <a:r>
              <a:rPr lang="en-US" altLang="en-US" b="1">
                <a:latin typeface="Verdana" panose="020B0604030504040204" pitchFamily="34" charset="0"/>
              </a:rPr>
              <a:t>Max Weber: </a:t>
            </a:r>
            <a:r>
              <a:rPr lang="el-GR" altLang="en-US">
                <a:latin typeface="Verdana" panose="020B0604030504040204" pitchFamily="34" charset="0"/>
              </a:rPr>
              <a:t>Κράτος είναι μια κοινότητα ανθρώπων που διεκδικεί με επιτυχία το μονοπώλιο της νόμιμης χρήσης της φυσικής βίας σε ένα συγκεκριμένο έδαφος</a:t>
            </a:r>
            <a:r>
              <a:rPr lang="en-US" altLang="en-US">
                <a:latin typeface="Verdana" panose="020B0604030504040204" pitchFamily="34" charset="0"/>
              </a:rPr>
              <a:t> ( </a:t>
            </a:r>
            <a:r>
              <a:rPr lang="el-GR" altLang="en-US">
                <a:latin typeface="Verdana" panose="020B0604030504040204" pitchFamily="34" charset="0"/>
              </a:rPr>
              <a:t>‘Η Πολιτική ως Επάγγελμα’).</a:t>
            </a:r>
          </a:p>
          <a:p>
            <a:r>
              <a:rPr lang="el-GR" altLang="en-US" b="1">
                <a:latin typeface="Verdana" panose="020B0604030504040204" pitchFamily="34" charset="0"/>
              </a:rPr>
              <a:t>Το κράτος είναι: </a:t>
            </a:r>
          </a:p>
          <a:p>
            <a:pPr lvl="1"/>
            <a:r>
              <a:rPr lang="el-GR" altLang="en-US">
                <a:latin typeface="Verdana" panose="020B0604030504040204" pitchFamily="34" charset="0"/>
              </a:rPr>
              <a:t>Κοινότητα ανθρώπων</a:t>
            </a:r>
          </a:p>
          <a:p>
            <a:pPr lvl="1"/>
            <a:r>
              <a:rPr lang="el-GR" altLang="en-US">
                <a:latin typeface="Verdana" panose="020B0604030504040204" pitchFamily="34" charset="0"/>
              </a:rPr>
              <a:t>Συγκεκριμένο έδαφος </a:t>
            </a:r>
          </a:p>
          <a:p>
            <a:pPr lvl="1"/>
            <a:r>
              <a:rPr lang="el-GR" altLang="en-US">
                <a:latin typeface="Verdana" panose="020B0604030504040204" pitchFamily="34" charset="0"/>
              </a:rPr>
              <a:t>Δυνατότητα χρήσης νόμιμης βίας</a:t>
            </a:r>
          </a:p>
          <a:p>
            <a:pPr lvl="1"/>
            <a:r>
              <a:rPr lang="el-GR" altLang="en-US">
                <a:latin typeface="Verdana" panose="020B0604030504040204" pitchFamily="34" charset="0"/>
              </a:rPr>
              <a:t>(και επιπλέον) νομιμοποίηση της χρήσης της νόμιμης βίας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968" name="Rectangle 4096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62" name="Title 1">
            <a:extLst>
              <a:ext uri="{FF2B5EF4-FFF2-40B4-BE49-F238E27FC236}">
                <a16:creationId xmlns:a16="http://schemas.microsoft.com/office/drawing/2014/main" id="{16115793-6F70-C120-E360-75D228208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514" y="942108"/>
            <a:ext cx="2442412" cy="4969113"/>
          </a:xfrm>
        </p:spPr>
        <p:txBody>
          <a:bodyPr anchor="ctr">
            <a:normAutofit/>
          </a:bodyPr>
          <a:lstStyle/>
          <a:p>
            <a:r>
              <a:rPr lang="el-GR" altLang="en-US" sz="2500" b="1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Άλλα επίπεδα λειτουργίας πολιτικών συστημάτων  </a:t>
            </a:r>
            <a:endParaRPr lang="en-US" altLang="en-US" sz="2500" b="1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</a:endParaRPr>
          </a:p>
        </p:txBody>
      </p:sp>
      <p:sp>
        <p:nvSpPr>
          <p:cNvPr id="40970" name="Rectangle 4096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40972" name="Straight Connector 4097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974" name="Group 4097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4507495" y="0"/>
            <a:ext cx="4632727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4097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97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97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97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97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98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98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98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98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98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98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98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963" name="Content Placeholder 2">
            <a:extLst>
              <a:ext uri="{FF2B5EF4-FFF2-40B4-BE49-F238E27FC236}">
                <a16:creationId xmlns:a16="http://schemas.microsoft.com/office/drawing/2014/main" id="{67CF5F3E-8181-A647-AF4A-C006A940F5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796" y="942108"/>
            <a:ext cx="4841662" cy="4969114"/>
          </a:xfrm>
        </p:spPr>
        <p:txBody>
          <a:bodyPr anchor="ctr">
            <a:normAutofit/>
          </a:bodyPr>
          <a:lstStyle/>
          <a:p>
            <a:r>
              <a:rPr lang="el-GR" altLang="en-US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Το υποεθνικό επίπεδο</a:t>
            </a:r>
          </a:p>
          <a:p>
            <a:pPr lvl="1"/>
            <a:r>
              <a:rPr lang="el-GR" altLang="en-US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Ομόσπονδες δομές</a:t>
            </a:r>
          </a:p>
          <a:p>
            <a:pPr lvl="1"/>
            <a:r>
              <a:rPr lang="el-GR" altLang="en-US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Περιφέρειες</a:t>
            </a:r>
          </a:p>
          <a:p>
            <a:pPr lvl="1"/>
            <a:r>
              <a:rPr lang="el-GR" altLang="en-US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Αυτοδιοίκηση</a:t>
            </a:r>
          </a:p>
          <a:p>
            <a:pPr>
              <a:buFont typeface="Wingdings 3" pitchFamily="2" charset="2"/>
              <a:buNone/>
            </a:pPr>
            <a:endParaRPr lang="el-GR" altLang="en-US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</a:endParaRPr>
          </a:p>
          <a:p>
            <a:r>
              <a:rPr lang="el-GR" altLang="en-US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Το υπερεθνικό επίπεδο</a:t>
            </a:r>
          </a:p>
          <a:p>
            <a:pPr lvl="1"/>
            <a:r>
              <a:rPr lang="el-GR" altLang="en-US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Οι διεθνείς οργανισμοί</a:t>
            </a:r>
          </a:p>
          <a:p>
            <a:pPr lvl="1"/>
            <a:r>
              <a:rPr lang="el-GR" altLang="en-US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Οι οργανισμοί τομεακής συνεργασίας </a:t>
            </a:r>
          </a:p>
          <a:p>
            <a:pPr lvl="1"/>
            <a:r>
              <a:rPr lang="el-GR" altLang="en-US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</a:rPr>
              <a:t>Η Ευρωπαϊκή Ένωση</a:t>
            </a:r>
            <a:endParaRPr lang="en-US" altLang="en-US">
              <a:solidFill>
                <a:schemeClr val="tx2">
                  <a:lumMod val="75000"/>
                </a:schemeClr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2" name="Rectangle 41991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86" name="Title 1">
            <a:extLst>
              <a:ext uri="{FF2B5EF4-FFF2-40B4-BE49-F238E27FC236}">
                <a16:creationId xmlns:a16="http://schemas.microsoft.com/office/drawing/2014/main" id="{997EBB9A-D06E-7012-9972-C585A05BF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r>
              <a:rPr lang="el-GR" altLang="en-US" sz="2400" b="1">
                <a:solidFill>
                  <a:schemeClr val="bg1"/>
                </a:solidFill>
                <a:latin typeface="Verdana" panose="020B0604030504040204" pitchFamily="34" charset="0"/>
              </a:rPr>
              <a:t>Το</a:t>
            </a:r>
            <a:r>
              <a:rPr lang="el-GR" altLang="en-US" sz="240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l-GR" altLang="en-US" sz="2400" b="1">
                <a:solidFill>
                  <a:schemeClr val="bg1"/>
                </a:solidFill>
                <a:latin typeface="Verdana" panose="020B0604030504040204" pitchFamily="34" charset="0"/>
              </a:rPr>
              <a:t>Σύνταγμα</a:t>
            </a:r>
            <a:endParaRPr lang="en-GB" altLang="en-US" sz="24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42013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42014" name="Rectangle 41995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87" name="Content Placeholder 2">
            <a:extLst>
              <a:ext uri="{FF2B5EF4-FFF2-40B4-BE49-F238E27FC236}">
                <a16:creationId xmlns:a16="http://schemas.microsoft.com/office/drawing/2014/main" id="{C09EDC0C-6952-E00C-3CAB-C538D05BE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9933" y="589722"/>
            <a:ext cx="5098525" cy="5321500"/>
          </a:xfrm>
        </p:spPr>
        <p:txBody>
          <a:bodyPr anchor="ctr">
            <a:normAutofit/>
          </a:bodyPr>
          <a:lstStyle/>
          <a:p>
            <a:pPr fontAlgn="t"/>
            <a:r>
              <a:rPr lang="el-GR" altLang="en-US">
                <a:latin typeface="Verdana" panose="020B0604030504040204" pitchFamily="34" charset="0"/>
              </a:rPr>
              <a:t>Ρυθμίζει τον τρόπο και το πλαίσιο λειτουργίας του πολιτικού συστήματος</a:t>
            </a:r>
          </a:p>
          <a:p>
            <a:pPr fontAlgn="t"/>
            <a:r>
              <a:rPr lang="el-GR" altLang="en-US">
                <a:latin typeface="Verdana" panose="020B0604030504040204" pitchFamily="34" charset="0"/>
              </a:rPr>
              <a:t>Περιλαμβάνει τις βασικές αρχές και νόμους (ενός κράτους ή και μιας ομάδας) που καθορίζουν τις αρμοδιότητες, εξουσίες και καθήκοντα της κυβέρνησης και εγγυάται δικαιώματα στους πολίτες ή μέλη της ομάδας</a:t>
            </a:r>
          </a:p>
          <a:p>
            <a:pPr lvl="1" fontAlgn="t"/>
            <a:r>
              <a:rPr lang="el-GR" altLang="en-US">
                <a:latin typeface="Verdana" panose="020B0604030504040204" pitchFamily="34" charset="0"/>
              </a:rPr>
              <a:t>αρμοδιότητες θεσμών</a:t>
            </a:r>
          </a:p>
          <a:p>
            <a:pPr lvl="1" fontAlgn="t"/>
            <a:r>
              <a:rPr lang="el-GR" altLang="en-US">
                <a:latin typeface="Verdana" panose="020B0604030504040204" pitchFamily="34" charset="0"/>
              </a:rPr>
              <a:t>δικαιώματα πολιτών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Rectangle 20488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482" name="Title 1">
            <a:extLst>
              <a:ext uri="{FF2B5EF4-FFF2-40B4-BE49-F238E27FC236}">
                <a16:creationId xmlns:a16="http://schemas.microsoft.com/office/drawing/2014/main" id="{CB1BF6D5-5EC7-8CF2-862B-DCED519CF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sz="2600" b="1">
                <a:solidFill>
                  <a:schemeClr val="bg1"/>
                </a:solidFill>
                <a:latin typeface="Verdana" panose="020B0604030504040204" pitchFamily="34" charset="0"/>
              </a:rPr>
              <a:t>Η πολιτική</a:t>
            </a:r>
            <a:endParaRPr lang="en-US" altLang="en-US" sz="2600" b="1">
              <a:solidFill>
                <a:schemeClr val="bg1"/>
              </a:solidFill>
              <a:latin typeface="Verdana" panose="020B0604030504040204" pitchFamily="34" charset="0"/>
            </a:endParaRPr>
          </a:p>
        </p:txBody>
      </p:sp>
      <p:sp>
        <p:nvSpPr>
          <p:cNvPr id="20491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20493" name="Rectangle 20492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485" name="Content Placeholder 2">
            <a:extLst>
              <a:ext uri="{FF2B5EF4-FFF2-40B4-BE49-F238E27FC236}">
                <a16:creationId xmlns:a16="http://schemas.microsoft.com/office/drawing/2014/main" id="{6E4D1B01-D5C7-A3C5-5722-54C7AA2E13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0749291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3" name="Rectangle 21512">
            <a:extLst>
              <a:ext uri="{FF2B5EF4-FFF2-40B4-BE49-F238E27FC236}">
                <a16:creationId xmlns:a16="http://schemas.microsoft.com/office/drawing/2014/main" id="{A3D9AEEE-1CCD-43C0-BA3E-16D60A6E2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06" name="AutoShape 2">
            <a:extLst>
              <a:ext uri="{FF2B5EF4-FFF2-40B4-BE49-F238E27FC236}">
                <a16:creationId xmlns:a16="http://schemas.microsoft.com/office/drawing/2014/main" id="{A11AE69F-4655-7EF3-7CD6-B9A79A1082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sz="2000" b="1">
                <a:solidFill>
                  <a:schemeClr val="bg1"/>
                </a:solidFill>
                <a:latin typeface="Verdana" panose="020B0604030504040204" pitchFamily="34" charset="0"/>
              </a:rPr>
              <a:t>Η συγκριτική πολιτική</a:t>
            </a:r>
          </a:p>
        </p:txBody>
      </p:sp>
      <p:sp>
        <p:nvSpPr>
          <p:cNvPr id="21515" name="Freeform 11">
            <a:extLst>
              <a:ext uri="{FF2B5EF4-FFF2-40B4-BE49-F238E27FC236}">
                <a16:creationId xmlns:a16="http://schemas.microsoft.com/office/drawing/2014/main" id="{60F880A6-33D3-4EEC-A780-B73559B9F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21517" name="Rectangle 21516">
            <a:extLst>
              <a:ext uri="{FF2B5EF4-FFF2-40B4-BE49-F238E27FC236}">
                <a16:creationId xmlns:a16="http://schemas.microsoft.com/office/drawing/2014/main" id="{2C6246ED-0535-4496-A8F6-1E80CC4E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509" name="Rectangle 3">
            <a:extLst>
              <a:ext uri="{FF2B5EF4-FFF2-40B4-BE49-F238E27FC236}">
                <a16:creationId xmlns:a16="http://schemas.microsoft.com/office/drawing/2014/main" id="{1FCF0946-072E-363F-3A55-D8B4FDD8D3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294092"/>
              </p:ext>
            </p:extLst>
          </p:nvPr>
        </p:nvGraphicFramePr>
        <p:xfrm>
          <a:off x="3534858" y="641551"/>
          <a:ext cx="5124159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536" name="Rectangle 22535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30" name="AutoShape 2">
            <a:extLst>
              <a:ext uri="{FF2B5EF4-FFF2-40B4-BE49-F238E27FC236}">
                <a16:creationId xmlns:a16="http://schemas.microsoft.com/office/drawing/2014/main" id="{354BAA4C-B03A-F5EC-8BA0-94249D38DD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29796" y="624110"/>
            <a:ext cx="6098663" cy="1280890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b="1">
                <a:latin typeface="Verdana" panose="020B0604030504040204" pitchFamily="34" charset="0"/>
              </a:rPr>
              <a:t>Η συγκριτική πολιτική</a:t>
            </a:r>
          </a:p>
        </p:txBody>
      </p:sp>
      <p:sp>
        <p:nvSpPr>
          <p:cNvPr id="22538" name="Rectangle 22537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386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540" name="Group 22539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22541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42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43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44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45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46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47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48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49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50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51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52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2554" name="Group 22553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2555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56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57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58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59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60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61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62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63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64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65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566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2568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411452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F3CA2DD6-914C-601D-3E35-866C3DED75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29796" y="2133600"/>
            <a:ext cx="6098663" cy="3777622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Γεννήθηκε ως σύγκριση χαρακτηριστικών του </a:t>
            </a:r>
            <a:r>
              <a:rPr lang="en-US" altLang="en-US">
                <a:latin typeface="Verdana" panose="020B0604030504040204" pitchFamily="34" charset="0"/>
              </a:rPr>
              <a:t>k</a:t>
            </a:r>
            <a:r>
              <a:rPr lang="el-GR" altLang="en-US">
                <a:latin typeface="Verdana" panose="020B0604030504040204" pitchFamily="34" charset="0"/>
              </a:rPr>
              <a:t>άθε πολιτικού συστήματος (</a:t>
            </a:r>
            <a:r>
              <a:rPr lang="en-US" altLang="en-US">
                <a:latin typeface="Verdana" panose="020B0604030504040204" pitchFamily="34" charset="0"/>
              </a:rPr>
              <a:t>comparative government)</a:t>
            </a:r>
          </a:p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Σταδιακά η διαπίστωση ότι η σύγκριση αυτή δεν έδινε ορθά αποτελέσματα –&gt; σύγκριση όχι μόνο χαρακτηριστικών αλλά και του περιβάλλοντος (πολιτική κουλτούρα, ιστορικό και κοινωνικό πλαίσιο)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560" name="Rectangle 23559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54" name="AutoShape 2">
            <a:extLst>
              <a:ext uri="{FF2B5EF4-FFF2-40B4-BE49-F238E27FC236}">
                <a16:creationId xmlns:a16="http://schemas.microsoft.com/office/drawing/2014/main" id="{9450FE06-6C16-EE16-8FBD-064F1533A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29796" y="624110"/>
            <a:ext cx="6098663" cy="1280890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b="1">
                <a:latin typeface="Verdana" panose="020B0604030504040204" pitchFamily="34" charset="0"/>
              </a:rPr>
              <a:t>Η συγκριτική πολιτική μετά τον 2</a:t>
            </a:r>
            <a:r>
              <a:rPr lang="el-GR" altLang="en-US" b="1" baseline="30000">
                <a:latin typeface="Verdana" panose="020B0604030504040204" pitchFamily="34" charset="0"/>
              </a:rPr>
              <a:t>ο</a:t>
            </a:r>
            <a:r>
              <a:rPr lang="el-GR" altLang="en-US" b="1">
                <a:latin typeface="Verdana" panose="020B0604030504040204" pitchFamily="34" charset="0"/>
              </a:rPr>
              <a:t> Π.Π.</a:t>
            </a:r>
          </a:p>
        </p:txBody>
      </p:sp>
      <p:sp>
        <p:nvSpPr>
          <p:cNvPr id="23562" name="Rectangle 23561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386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564" name="Group 23563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23565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66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67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68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69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70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71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72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73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74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75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76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3578" name="Group 23577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3579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80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81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82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83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84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85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86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87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88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89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590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3592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411452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29BCB642-8A03-B405-1314-9DC2D24FB8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29796" y="2133600"/>
            <a:ext cx="6098663" cy="3777622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Περισσοτερο διαφοροποιημένη και δυναμική </a:t>
            </a:r>
          </a:p>
          <a:p>
            <a:pPr lvl="1" eaLnBrk="1" hangingPunct="1"/>
            <a:r>
              <a:rPr lang="el-GR" altLang="en-US">
                <a:latin typeface="Verdana" panose="020B0604030504040204" pitchFamily="34" charset="0"/>
              </a:rPr>
              <a:t>Λειτουργία κομμάτων</a:t>
            </a:r>
          </a:p>
          <a:p>
            <a:pPr lvl="1" eaLnBrk="1" hangingPunct="1"/>
            <a:r>
              <a:rPr lang="el-GR" altLang="en-US">
                <a:latin typeface="Verdana" panose="020B0604030504040204" pitchFamily="34" charset="0"/>
              </a:rPr>
              <a:t>Ομάδες συμφερόντων</a:t>
            </a:r>
          </a:p>
          <a:p>
            <a:pPr lvl="1" eaLnBrk="1" hangingPunct="1"/>
            <a:r>
              <a:rPr lang="el-GR" altLang="en-US">
                <a:latin typeface="Verdana" panose="020B0604030504040204" pitchFamily="34" charset="0"/>
              </a:rPr>
              <a:t>Ελίτ και μάζες</a:t>
            </a:r>
          </a:p>
          <a:p>
            <a:pPr lvl="1" eaLnBrk="1" hangingPunct="1"/>
            <a:r>
              <a:rPr lang="el-GR" altLang="en-US">
                <a:latin typeface="Verdana" panose="020B0604030504040204" pitchFamily="34" charset="0"/>
              </a:rPr>
              <a:t>Εκσυγχρονισμός</a:t>
            </a:r>
          </a:p>
          <a:p>
            <a:pPr lvl="1" eaLnBrk="1" hangingPunct="1"/>
            <a:r>
              <a:rPr lang="el-GR" altLang="en-US">
                <a:latin typeface="Verdana" panose="020B0604030504040204" pitchFamily="34" charset="0"/>
              </a:rPr>
              <a:t>Πολιτική συμπεριφορά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4" name="Rectangle 24583">
            <a:extLst>
              <a:ext uri="{FF2B5EF4-FFF2-40B4-BE49-F238E27FC236}">
                <a16:creationId xmlns:a16="http://schemas.microsoft.com/office/drawing/2014/main" id="{19FE08D8-CEA0-461E-870A-02CD15D9B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04431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8" name="AutoShape 2">
            <a:extLst>
              <a:ext uri="{FF2B5EF4-FFF2-40B4-BE49-F238E27FC236}">
                <a16:creationId xmlns:a16="http://schemas.microsoft.com/office/drawing/2014/main" id="{44EDE5F1-A7A1-AB97-E926-4393B25DF5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4919" y="3101093"/>
            <a:ext cx="1840539" cy="3029344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sz="2000" b="1">
                <a:solidFill>
                  <a:schemeClr val="bg1"/>
                </a:solidFill>
                <a:latin typeface="Verdana" panose="020B0604030504040204" pitchFamily="34" charset="0"/>
              </a:rPr>
              <a:t>Η συγκριτική πολιτική σήμερα</a:t>
            </a:r>
          </a:p>
        </p:txBody>
      </p:sp>
      <p:sp>
        <p:nvSpPr>
          <p:cNvPr id="24586" name="Freeform 11">
            <a:extLst>
              <a:ext uri="{FF2B5EF4-FFF2-40B4-BE49-F238E27FC236}">
                <a16:creationId xmlns:a16="http://schemas.microsoft.com/office/drawing/2014/main" id="{2B982904-A46E-41DF-BA98-61E2300C7D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179901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24588" name="Rectangle 24587">
            <a:extLst>
              <a:ext uri="{FF2B5EF4-FFF2-40B4-BE49-F238E27FC236}">
                <a16:creationId xmlns:a16="http://schemas.microsoft.com/office/drawing/2014/main" id="{27018161-547E-48F7-A0D9-272C9EA5B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6802" y="0"/>
            <a:ext cx="55471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52DE807-654E-5B40-B749-10AEADC41B7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29933" y="589722"/>
            <a:ext cx="5098525" cy="532150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Μελέτες περιφερειών</a:t>
            </a:r>
          </a:p>
          <a:p>
            <a:pPr lvl="1" eaLnBrk="1" hangingPunct="1"/>
            <a:r>
              <a:rPr lang="el-GR" altLang="en-US">
                <a:latin typeface="Verdana" panose="020B0604030504040204" pitchFamily="34" charset="0"/>
              </a:rPr>
              <a:t>Λατινική Αμερική</a:t>
            </a:r>
          </a:p>
          <a:p>
            <a:pPr lvl="1" eaLnBrk="1" hangingPunct="1"/>
            <a:r>
              <a:rPr lang="el-GR" altLang="en-US">
                <a:latin typeface="Verdana" panose="020B0604030504040204" pitchFamily="34" charset="0"/>
              </a:rPr>
              <a:t>Αραβικός κόσμος</a:t>
            </a:r>
          </a:p>
          <a:p>
            <a:pPr lvl="1" eaLnBrk="1" hangingPunct="1"/>
            <a:r>
              <a:rPr lang="el-GR" altLang="en-US">
                <a:latin typeface="Verdana" panose="020B0604030504040204" pitchFamily="34" charset="0"/>
              </a:rPr>
              <a:t>Κίνα</a:t>
            </a:r>
          </a:p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Πολιτικά φαινόμενα</a:t>
            </a:r>
          </a:p>
          <a:p>
            <a:pPr lvl="1" eaLnBrk="1" hangingPunct="1"/>
            <a:r>
              <a:rPr lang="el-GR" altLang="en-US">
                <a:latin typeface="Verdana" panose="020B0604030504040204" pitchFamily="34" charset="0"/>
              </a:rPr>
              <a:t>Παγκοσμιοποίηση </a:t>
            </a:r>
          </a:p>
          <a:p>
            <a:pPr lvl="1" eaLnBrk="1" hangingPunct="1"/>
            <a:r>
              <a:rPr lang="el-GR" altLang="en-US">
                <a:latin typeface="Verdana" panose="020B0604030504040204" pitchFamily="34" charset="0"/>
              </a:rPr>
              <a:t>Λαϊκισμός και δημοκρατία</a:t>
            </a:r>
          </a:p>
          <a:p>
            <a:pPr lvl="1" eaLnBrk="1" hangingPunct="1"/>
            <a:r>
              <a:rPr lang="el-GR" altLang="en-US">
                <a:latin typeface="Verdana" panose="020B0604030504040204" pitchFamily="34" charset="0"/>
              </a:rPr>
              <a:t>Εκλογική αδιαφορία</a:t>
            </a:r>
          </a:p>
          <a:p>
            <a:pPr lvl="1" eaLnBrk="1" hangingPunct="1"/>
            <a:r>
              <a:rPr lang="el-GR" altLang="en-US">
                <a:latin typeface="Verdana" panose="020B0604030504040204" pitchFamily="34" charset="0"/>
              </a:rPr>
              <a:t>Πολυπεπίπεδη διακυβέρνηση</a:t>
            </a:r>
            <a:endParaRPr lang="en-US" altLang="en-US"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608" name="Rectangle 2560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02" name="AutoShape 2">
            <a:extLst>
              <a:ext uri="{FF2B5EF4-FFF2-40B4-BE49-F238E27FC236}">
                <a16:creationId xmlns:a16="http://schemas.microsoft.com/office/drawing/2014/main" id="{CEA5A148-5B81-D4FF-6539-A5DA1BB56C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29796" y="624110"/>
            <a:ext cx="6098663" cy="1280890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b="1">
                <a:latin typeface="Verdana" panose="020B0604030504040204" pitchFamily="34" charset="0"/>
              </a:rPr>
              <a:t>Τομείς συγκριτικής πολιτικής</a:t>
            </a:r>
          </a:p>
        </p:txBody>
      </p:sp>
      <p:sp>
        <p:nvSpPr>
          <p:cNvPr id="25610" name="Rectangle 2560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386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612" name="Group 256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256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14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16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5626" name="Group 256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56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6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56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411452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A72387E-CA6B-DD6A-FD2D-634CFF5705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29796" y="2133600"/>
            <a:ext cx="6098663" cy="3777622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Μελέτη περίπτωσης (</a:t>
            </a:r>
            <a:r>
              <a:rPr lang="en-US" altLang="en-US">
                <a:latin typeface="Verdana" panose="020B0604030504040204" pitchFamily="34" charset="0"/>
              </a:rPr>
              <a:t>case study). </a:t>
            </a:r>
            <a:r>
              <a:rPr lang="el-GR" altLang="en-US">
                <a:latin typeface="Verdana" panose="020B0604030504040204" pitchFamily="34" charset="0"/>
              </a:rPr>
              <a:t>Μελέτη μιας χώρας</a:t>
            </a:r>
            <a:r>
              <a:rPr lang="en-US" altLang="en-US">
                <a:latin typeface="Verdana" panose="020B0604030504040204" pitchFamily="34" charset="0"/>
              </a:rPr>
              <a:t>, </a:t>
            </a:r>
            <a:r>
              <a:rPr lang="el-GR" altLang="en-US">
                <a:latin typeface="Verdana" panose="020B0604030504040204" pitchFamily="34" charset="0"/>
              </a:rPr>
              <a:t>ενός θεσμού</a:t>
            </a:r>
            <a:r>
              <a:rPr lang="en-US" altLang="en-US">
                <a:latin typeface="Verdana" panose="020B0604030504040204" pitchFamily="34" charset="0"/>
              </a:rPr>
              <a:t> (</a:t>
            </a:r>
            <a:r>
              <a:rPr lang="el-GR" altLang="en-US">
                <a:latin typeface="Verdana" panose="020B0604030504040204" pitchFamily="34" charset="0"/>
              </a:rPr>
              <a:t>π.χ. πολιτικά κόμματα, ομάδες συμφερόντων), μιας διαδικασίας (π.χ. πώς λαμβάνεται μια πολιτική απόφαση) ή μιας πολιτικής (πώς ασκείται η προνοιακή ή δημοσιονομική πολιτική σε σειρά χωρών)</a:t>
            </a:r>
          </a:p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Σύγκριση δύο ή περισσότερων περιπτώσεων </a:t>
            </a:r>
            <a:r>
              <a:rPr lang="en-US" altLang="en-US">
                <a:latin typeface="Verdana" panose="020B0604030504040204" pitchFamily="34" charset="0"/>
              </a:rPr>
              <a:t>case studies</a:t>
            </a:r>
            <a:r>
              <a:rPr lang="el-GR" altLang="en-US">
                <a:latin typeface="Verdana" panose="020B0604030504040204" pitchFamily="34" charset="0"/>
              </a:rPr>
              <a:t> (χωρών, θεσμών ή πολιτικών. Άντληση συμπερασμάτων που (μπορεί να) έχουν γενικότερη εφαρμογή.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641" name="Rectangle 26640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6" name="AutoShape 2">
            <a:extLst>
              <a:ext uri="{FF2B5EF4-FFF2-40B4-BE49-F238E27FC236}">
                <a16:creationId xmlns:a16="http://schemas.microsoft.com/office/drawing/2014/main" id="{4921973C-E0C3-936B-A60E-ED645C88E0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29796" y="624110"/>
            <a:ext cx="6098663" cy="1280890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 b="1">
                <a:latin typeface="Verdana" panose="020B0604030504040204" pitchFamily="34" charset="0"/>
              </a:rPr>
              <a:t>Τομείς συγκριτικής πολιτικής</a:t>
            </a:r>
            <a:endParaRPr lang="el-GR" altLang="en-US"/>
          </a:p>
        </p:txBody>
      </p:sp>
      <p:sp>
        <p:nvSpPr>
          <p:cNvPr id="26643" name="Rectangle 26642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138637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645" name="Group 26644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0" y="228600"/>
            <a:ext cx="2138628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26646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47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48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49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50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51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52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53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54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55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56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57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659" name="Group 26658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412" y="-786"/>
            <a:ext cx="176750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6660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61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62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63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64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65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66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67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68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69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70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671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26673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19" y="3411452"/>
            <a:ext cx="823645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3E668A5-6721-4388-E79E-7506F68347D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29796" y="2133600"/>
            <a:ext cx="6098663" cy="3777622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Μελέτη περιφερειών (</a:t>
            </a:r>
            <a:r>
              <a:rPr lang="en-US" altLang="en-US">
                <a:latin typeface="Verdana" panose="020B0604030504040204" pitchFamily="34" charset="0"/>
              </a:rPr>
              <a:t>area studies)</a:t>
            </a:r>
            <a:r>
              <a:rPr lang="el-GR" altLang="en-US">
                <a:latin typeface="Verdana" panose="020B0604030504040204" pitchFamily="34" charset="0"/>
              </a:rPr>
              <a:t> όπως</a:t>
            </a:r>
            <a:r>
              <a:rPr lang="en-US" altLang="en-US">
                <a:latin typeface="Verdana" panose="020B0604030504040204" pitchFamily="34" charset="0"/>
              </a:rPr>
              <a:t> </a:t>
            </a:r>
            <a:r>
              <a:rPr lang="el-GR" altLang="en-US">
                <a:latin typeface="Verdana" panose="020B0604030504040204" pitchFamily="34" charset="0"/>
              </a:rPr>
              <a:t>Μέση Ανατολή, Λατινική Αμερική, Ευρώπη </a:t>
            </a:r>
            <a:r>
              <a:rPr lang="el-GR" altLang="en-US">
                <a:latin typeface="Verdana" panose="020B0604030504040204" pitchFamily="34" charset="0"/>
                <a:sym typeface="Wingdings" pitchFamily="2" charset="2"/>
              </a:rPr>
              <a:t></a:t>
            </a:r>
            <a:r>
              <a:rPr lang="el-GR" altLang="en-US">
                <a:latin typeface="Verdana" panose="020B0604030504040204" pitchFamily="34" charset="0"/>
              </a:rPr>
              <a:t> ανάδειξη κοινών χαρακτηριστικών</a:t>
            </a:r>
          </a:p>
          <a:p>
            <a:pPr eaLnBrk="1" hangingPunct="1"/>
            <a:r>
              <a:rPr lang="el-GR" altLang="en-US">
                <a:latin typeface="Verdana" panose="020B0604030504040204" pitchFamily="34" charset="0"/>
              </a:rPr>
              <a:t>Διαπεριφερειακή μελέτη (π.χ. ο ρόλος της θρησκείας στην Ευρώπη και τις ΗΠΑ) </a:t>
            </a:r>
            <a:r>
              <a:rPr lang="el-GR" altLang="en-US">
                <a:latin typeface="Verdana" panose="020B0604030504040204" pitchFamily="34" charset="0"/>
                <a:sym typeface="Wingdings" pitchFamily="2" charset="2"/>
              </a:rPr>
              <a:t></a:t>
            </a:r>
            <a:r>
              <a:rPr lang="el-GR" altLang="en-US">
                <a:latin typeface="Verdana" panose="020B0604030504040204" pitchFamily="34" charset="0"/>
              </a:rPr>
              <a:t> σύγκριση και αιτιολόγηση των διαφορών μεταξύ των υπο σύγκριση περιφερειών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1029</TotalTime>
  <Words>936</Words>
  <Application>Microsoft Macintosh PowerPoint</Application>
  <PresentationFormat>On-screen Show (4:3)</PresentationFormat>
  <Paragraphs>135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MS PGothic</vt:lpstr>
      <vt:lpstr>Century Gothic</vt:lpstr>
      <vt:lpstr>Wingdings 3</vt:lpstr>
      <vt:lpstr>Calibri</vt:lpstr>
      <vt:lpstr>Wingdings</vt:lpstr>
      <vt:lpstr>Verdana</vt:lpstr>
      <vt:lpstr>Wisp</vt:lpstr>
      <vt:lpstr>Ι. Εισαγωγή στη συγκριτική πολιτική και στα πολιτικά συστήματα</vt:lpstr>
      <vt:lpstr>Έννοια της πολιτικής</vt:lpstr>
      <vt:lpstr>Η πολιτική</vt:lpstr>
      <vt:lpstr>Η συγκριτική πολιτική</vt:lpstr>
      <vt:lpstr>Η συγκριτική πολιτική</vt:lpstr>
      <vt:lpstr>Η συγκριτική πολιτική μετά τον 2ο Π.Π.</vt:lpstr>
      <vt:lpstr>Η συγκριτική πολιτική σήμερα</vt:lpstr>
      <vt:lpstr>Τομείς συγκριτικής πολιτικής</vt:lpstr>
      <vt:lpstr>Τομείς συγκριτικής πολιτικής</vt:lpstr>
      <vt:lpstr>Γιατί η συγκριτική πολιτική είναι χρήσιμη </vt:lpstr>
      <vt:lpstr>Ιστορικό πλαίσιο της συγκριτικής πολιτικής</vt:lpstr>
      <vt:lpstr>Τι είναι ένα πολιτικό σύστημα</vt:lpstr>
      <vt:lpstr>Ένα πολιτικό σύστημα έχει:</vt:lpstr>
      <vt:lpstr>Ένα πολιτικό σύστημα λειτουργεί</vt:lpstr>
      <vt:lpstr>PowerPoint Presentation</vt:lpstr>
      <vt:lpstr>ΕΙΣΡΟΕΣ</vt:lpstr>
      <vt:lpstr>Υποστήριξη προσφέρεται:</vt:lpstr>
      <vt:lpstr>ΕΚΡΟΕΣ</vt:lpstr>
      <vt:lpstr>Η Ανάδραση (feedback)</vt:lpstr>
      <vt:lpstr>Η Ανάδραση (feedback)</vt:lpstr>
      <vt:lpstr>Ένα πολιτικό σύστημα δεν λειτουργεί αυτόνομα - Επηρεάζεται από το περιβάλλον του</vt:lpstr>
      <vt:lpstr>Το βασικό πλαίσιο λειτουργίας ενός πολιτικού συστήματος είναι το κράτος </vt:lpstr>
      <vt:lpstr>Άλλα επίπεδα λειτουργίας πολιτικών συστημάτων  </vt:lpstr>
      <vt:lpstr>Το Σύνταγμα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Συγκριτική πολιτική Πολιτικά συστήματα της Δυτικής Ευρώπης</dc:title>
  <dc:creator>IOANNIS PAPAGEORGIOU</dc:creator>
  <cp:lastModifiedBy>Ioannis Papageorgiou</cp:lastModifiedBy>
  <cp:revision>43</cp:revision>
  <cp:lastPrinted>1601-01-01T00:00:00Z</cp:lastPrinted>
  <dcterms:created xsi:type="dcterms:W3CDTF">2011-02-26T17:19:45Z</dcterms:created>
  <dcterms:modified xsi:type="dcterms:W3CDTF">2023-02-16T17:23:57Z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