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59" r:id="rId4"/>
    <p:sldId id="260" r:id="rId5"/>
    <p:sldId id="258" r:id="rId6"/>
    <p:sldId id="261" r:id="rId7"/>
    <p:sldId id="262" r:id="rId8"/>
    <p:sldId id="275" r:id="rId9"/>
    <p:sldId id="276" r:id="rId10"/>
    <p:sldId id="277" r:id="rId11"/>
    <p:sldId id="278" r:id="rId12"/>
    <p:sldId id="279" r:id="rId13"/>
    <p:sldId id="263" r:id="rId14"/>
    <p:sldId id="281" r:id="rId15"/>
    <p:sldId id="280" r:id="rId16"/>
    <p:sldId id="283" r:id="rId17"/>
    <p:sldId id="264" r:id="rId18"/>
    <p:sldId id="265" r:id="rId19"/>
    <p:sldId id="266" r:id="rId20"/>
    <p:sldId id="274" r:id="rId21"/>
    <p:sldId id="282" r:id="rId22"/>
    <p:sldId id="267" r:id="rId23"/>
    <p:sldId id="268"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10" autoAdjust="0"/>
    <p:restoredTop sz="90827" autoAdjust="0"/>
  </p:normalViewPr>
  <p:slideViewPr>
    <p:cSldViewPr>
      <p:cViewPr varScale="1">
        <p:scale>
          <a:sx n="86" d="100"/>
          <a:sy n="86" d="100"/>
        </p:scale>
        <p:origin x="984" y="184"/>
      </p:cViewPr>
      <p:guideLst>
        <p:guide orient="horz" pos="2160"/>
        <p:guide pos="2880"/>
      </p:guideLst>
    </p:cSldViewPr>
  </p:slideViewPr>
  <p:outlineViewPr>
    <p:cViewPr>
      <p:scale>
        <a:sx n="33" d="100"/>
        <a:sy n="33" d="100"/>
      </p:scale>
      <p:origin x="0" y="-1735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0D8AE5-7691-499C-8B29-D9AC332D0D1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7A4F1D5-3E76-40FA-AA4F-3D97D10D599B}">
      <dgm:prSet custT="1"/>
      <dgm:spPr/>
      <dgm:t>
        <a:bodyPr/>
        <a:lstStyle/>
        <a:p>
          <a:pPr algn="just"/>
          <a:r>
            <a:rPr lang="el-GR" sz="2800">
              <a:latin typeface="Calibri" panose="020F0502020204030204" pitchFamily="34" charset="0"/>
              <a:cs typeface="Calibri" panose="020F0502020204030204" pitchFamily="34" charset="0"/>
            </a:rPr>
            <a:t>Ένα όργανο μόνιμο λόγω των πολλών δραστηριοτήτων της Κοινότητας</a:t>
          </a:r>
          <a:endParaRPr lang="en-US" sz="2800">
            <a:latin typeface="Calibri" panose="020F0502020204030204" pitchFamily="34" charset="0"/>
            <a:cs typeface="Calibri" panose="020F0502020204030204" pitchFamily="34" charset="0"/>
          </a:endParaRPr>
        </a:p>
      </dgm:t>
    </dgm:pt>
    <dgm:pt modelId="{91CBF0A9-76EE-4F44-A37F-B45281FA9268}" type="parTrans" cxnId="{CF5A09DA-AD28-448E-9D8B-1530E63E658D}">
      <dgm:prSet/>
      <dgm:spPr/>
      <dgm:t>
        <a:bodyPr/>
        <a:lstStyle/>
        <a:p>
          <a:endParaRPr lang="en-US"/>
        </a:p>
      </dgm:t>
    </dgm:pt>
    <dgm:pt modelId="{3AFC537C-C0B4-4A7D-B0D1-5143E0212C9B}" type="sibTrans" cxnId="{CF5A09DA-AD28-448E-9D8B-1530E63E658D}">
      <dgm:prSet/>
      <dgm:spPr/>
      <dgm:t>
        <a:bodyPr/>
        <a:lstStyle/>
        <a:p>
          <a:endParaRPr lang="en-US"/>
        </a:p>
      </dgm:t>
    </dgm:pt>
    <dgm:pt modelId="{D1CB8D1C-EAD3-4120-A0BB-2271527A46EB}">
      <dgm:prSet custT="1"/>
      <dgm:spPr/>
      <dgm:t>
        <a:bodyPr/>
        <a:lstStyle/>
        <a:p>
          <a:pPr algn="just"/>
          <a:r>
            <a:rPr lang="el-GR" sz="2800" dirty="0">
              <a:latin typeface="Calibri" panose="020F0502020204030204" pitchFamily="34" charset="0"/>
              <a:cs typeface="Calibri" panose="020F0502020204030204" pitchFamily="34" charset="0"/>
            </a:rPr>
            <a:t>Με ευρεία εκτελεστική εξουσία</a:t>
          </a:r>
          <a:endParaRPr lang="en-US" sz="2800" dirty="0">
            <a:latin typeface="Calibri" panose="020F0502020204030204" pitchFamily="34" charset="0"/>
            <a:cs typeface="Calibri" panose="020F0502020204030204" pitchFamily="34" charset="0"/>
          </a:endParaRPr>
        </a:p>
      </dgm:t>
    </dgm:pt>
    <dgm:pt modelId="{B883F9CB-0FF1-45E3-8489-B69400499DD6}" type="parTrans" cxnId="{7383D0CF-9CCB-4337-B2D5-D1DBBA43779B}">
      <dgm:prSet/>
      <dgm:spPr/>
      <dgm:t>
        <a:bodyPr/>
        <a:lstStyle/>
        <a:p>
          <a:endParaRPr lang="en-US"/>
        </a:p>
      </dgm:t>
    </dgm:pt>
    <dgm:pt modelId="{1F086055-5C26-44AD-8413-5FC558757890}" type="sibTrans" cxnId="{7383D0CF-9CCB-4337-B2D5-D1DBBA43779B}">
      <dgm:prSet/>
      <dgm:spPr/>
      <dgm:t>
        <a:bodyPr/>
        <a:lstStyle/>
        <a:p>
          <a:endParaRPr lang="en-US"/>
        </a:p>
      </dgm:t>
    </dgm:pt>
    <dgm:pt modelId="{76C3FA39-B5F4-4D83-9615-BCD827F70A12}">
      <dgm:prSet custT="1"/>
      <dgm:spPr/>
      <dgm:t>
        <a:bodyPr/>
        <a:lstStyle/>
        <a:p>
          <a:pPr algn="just"/>
          <a:r>
            <a:rPr lang="el-GR" sz="2800" dirty="0">
              <a:latin typeface="Calibri" panose="020F0502020204030204" pitchFamily="34" charset="0"/>
              <a:cs typeface="Calibri" panose="020F0502020204030204" pitchFamily="34" charset="0"/>
            </a:rPr>
            <a:t>Που ορίζεται αλλά δεν ελέγχεται από τα κράτη μέλη</a:t>
          </a:r>
          <a:endParaRPr lang="en-US" sz="2800" dirty="0">
            <a:latin typeface="Calibri" panose="020F0502020204030204" pitchFamily="34" charset="0"/>
            <a:cs typeface="Calibri" panose="020F0502020204030204" pitchFamily="34" charset="0"/>
          </a:endParaRPr>
        </a:p>
      </dgm:t>
    </dgm:pt>
    <dgm:pt modelId="{C508A461-B87E-4916-B383-236120ABAA5C}" type="parTrans" cxnId="{45DF1DAF-CB44-4FB3-9A53-35986D5FA031}">
      <dgm:prSet/>
      <dgm:spPr/>
      <dgm:t>
        <a:bodyPr/>
        <a:lstStyle/>
        <a:p>
          <a:endParaRPr lang="en-US"/>
        </a:p>
      </dgm:t>
    </dgm:pt>
    <dgm:pt modelId="{8745523E-D7DF-4E85-A010-9B70EDB85D45}" type="sibTrans" cxnId="{45DF1DAF-CB44-4FB3-9A53-35986D5FA031}">
      <dgm:prSet/>
      <dgm:spPr/>
      <dgm:t>
        <a:bodyPr/>
        <a:lstStyle/>
        <a:p>
          <a:endParaRPr lang="en-US"/>
        </a:p>
      </dgm:t>
    </dgm:pt>
    <dgm:pt modelId="{C695078C-378F-4A89-B794-0A87653B7E07}">
      <dgm:prSet custT="1"/>
      <dgm:spPr/>
      <dgm:t>
        <a:bodyPr/>
        <a:lstStyle/>
        <a:p>
          <a:pPr algn="just"/>
          <a:r>
            <a:rPr lang="el-GR" sz="2800">
              <a:latin typeface="Calibri" panose="020F0502020204030204" pitchFamily="34" charset="0"/>
              <a:cs typeface="Calibri" panose="020F0502020204030204" pitchFamily="34" charset="0"/>
            </a:rPr>
            <a:t>Χωρίς λαϊκή νομιμοποίηση</a:t>
          </a:r>
          <a:endParaRPr lang="en-US" sz="2800">
            <a:latin typeface="Calibri" panose="020F0502020204030204" pitchFamily="34" charset="0"/>
            <a:cs typeface="Calibri" panose="020F0502020204030204" pitchFamily="34" charset="0"/>
          </a:endParaRPr>
        </a:p>
      </dgm:t>
    </dgm:pt>
    <dgm:pt modelId="{D2E93510-3074-4F65-9A74-1724171571E0}" type="parTrans" cxnId="{5DC92072-DFA8-4548-A65D-6F773220FD75}">
      <dgm:prSet/>
      <dgm:spPr/>
      <dgm:t>
        <a:bodyPr/>
        <a:lstStyle/>
        <a:p>
          <a:endParaRPr lang="en-US"/>
        </a:p>
      </dgm:t>
    </dgm:pt>
    <dgm:pt modelId="{8374A17D-5B2A-41AB-80C8-009B24C928CC}" type="sibTrans" cxnId="{5DC92072-DFA8-4548-A65D-6F773220FD75}">
      <dgm:prSet/>
      <dgm:spPr/>
      <dgm:t>
        <a:bodyPr/>
        <a:lstStyle/>
        <a:p>
          <a:endParaRPr lang="en-US"/>
        </a:p>
      </dgm:t>
    </dgm:pt>
    <dgm:pt modelId="{3AB0F9F7-0E16-3F4F-BEFA-48379F09D3B3}" type="pres">
      <dgm:prSet presAssocID="{B70D8AE5-7691-499C-8B29-D9AC332D0D13}" presName="vert0" presStyleCnt="0">
        <dgm:presLayoutVars>
          <dgm:dir/>
          <dgm:animOne val="branch"/>
          <dgm:animLvl val="lvl"/>
        </dgm:presLayoutVars>
      </dgm:prSet>
      <dgm:spPr/>
    </dgm:pt>
    <dgm:pt modelId="{94B16EE8-AFC1-5F40-A401-48E6E7D3933E}" type="pres">
      <dgm:prSet presAssocID="{D7A4F1D5-3E76-40FA-AA4F-3D97D10D599B}" presName="thickLine" presStyleLbl="alignNode1" presStyleIdx="0" presStyleCnt="4"/>
      <dgm:spPr/>
    </dgm:pt>
    <dgm:pt modelId="{D3B6F0B2-A8FA-6B4B-A977-9305E61F7393}" type="pres">
      <dgm:prSet presAssocID="{D7A4F1D5-3E76-40FA-AA4F-3D97D10D599B}" presName="horz1" presStyleCnt="0"/>
      <dgm:spPr/>
    </dgm:pt>
    <dgm:pt modelId="{779D14AF-0261-F14D-8795-68C0A27B5E7E}" type="pres">
      <dgm:prSet presAssocID="{D7A4F1D5-3E76-40FA-AA4F-3D97D10D599B}" presName="tx1" presStyleLbl="revTx" presStyleIdx="0" presStyleCnt="4"/>
      <dgm:spPr/>
    </dgm:pt>
    <dgm:pt modelId="{A2EC5159-3495-BA43-B0C6-88C6FB56130C}" type="pres">
      <dgm:prSet presAssocID="{D7A4F1D5-3E76-40FA-AA4F-3D97D10D599B}" presName="vert1" presStyleCnt="0"/>
      <dgm:spPr/>
    </dgm:pt>
    <dgm:pt modelId="{C3910E27-9F58-5843-9047-25CA5BE42DEE}" type="pres">
      <dgm:prSet presAssocID="{D1CB8D1C-EAD3-4120-A0BB-2271527A46EB}" presName="thickLine" presStyleLbl="alignNode1" presStyleIdx="1" presStyleCnt="4"/>
      <dgm:spPr/>
    </dgm:pt>
    <dgm:pt modelId="{EE81A3A2-047D-FC4F-940E-64C84ECF5AC1}" type="pres">
      <dgm:prSet presAssocID="{D1CB8D1C-EAD3-4120-A0BB-2271527A46EB}" presName="horz1" presStyleCnt="0"/>
      <dgm:spPr/>
    </dgm:pt>
    <dgm:pt modelId="{6D5F3042-1432-E545-8B9C-620F9174D89A}" type="pres">
      <dgm:prSet presAssocID="{D1CB8D1C-EAD3-4120-A0BB-2271527A46EB}" presName="tx1" presStyleLbl="revTx" presStyleIdx="1" presStyleCnt="4"/>
      <dgm:spPr/>
    </dgm:pt>
    <dgm:pt modelId="{2E99E921-A206-6E42-8A9B-E78707692B30}" type="pres">
      <dgm:prSet presAssocID="{D1CB8D1C-EAD3-4120-A0BB-2271527A46EB}" presName="vert1" presStyleCnt="0"/>
      <dgm:spPr/>
    </dgm:pt>
    <dgm:pt modelId="{EA4F5EFF-1716-B245-B1F3-E7261495C521}" type="pres">
      <dgm:prSet presAssocID="{76C3FA39-B5F4-4D83-9615-BCD827F70A12}" presName="thickLine" presStyleLbl="alignNode1" presStyleIdx="2" presStyleCnt="4"/>
      <dgm:spPr/>
    </dgm:pt>
    <dgm:pt modelId="{4A3CE040-CD27-6144-9B31-44FFAB95A6E8}" type="pres">
      <dgm:prSet presAssocID="{76C3FA39-B5F4-4D83-9615-BCD827F70A12}" presName="horz1" presStyleCnt="0"/>
      <dgm:spPr/>
    </dgm:pt>
    <dgm:pt modelId="{6F619324-F2C3-8447-B84F-93EE69A73192}" type="pres">
      <dgm:prSet presAssocID="{76C3FA39-B5F4-4D83-9615-BCD827F70A12}" presName="tx1" presStyleLbl="revTx" presStyleIdx="2" presStyleCnt="4"/>
      <dgm:spPr/>
    </dgm:pt>
    <dgm:pt modelId="{395741FD-6203-BC4C-A72E-062CE61DAB8A}" type="pres">
      <dgm:prSet presAssocID="{76C3FA39-B5F4-4D83-9615-BCD827F70A12}" presName="vert1" presStyleCnt="0"/>
      <dgm:spPr/>
    </dgm:pt>
    <dgm:pt modelId="{D57F610C-5EE2-3A42-905D-1B2F61134F93}" type="pres">
      <dgm:prSet presAssocID="{C695078C-378F-4A89-B794-0A87653B7E07}" presName="thickLine" presStyleLbl="alignNode1" presStyleIdx="3" presStyleCnt="4"/>
      <dgm:spPr/>
    </dgm:pt>
    <dgm:pt modelId="{FCB4E606-3F8D-D84B-968B-2A2B19067374}" type="pres">
      <dgm:prSet presAssocID="{C695078C-378F-4A89-B794-0A87653B7E07}" presName="horz1" presStyleCnt="0"/>
      <dgm:spPr/>
    </dgm:pt>
    <dgm:pt modelId="{8A8CAA90-B198-9944-899F-3EDE04AC46BE}" type="pres">
      <dgm:prSet presAssocID="{C695078C-378F-4A89-B794-0A87653B7E07}" presName="tx1" presStyleLbl="revTx" presStyleIdx="3" presStyleCnt="4"/>
      <dgm:spPr/>
    </dgm:pt>
    <dgm:pt modelId="{6D0CE6DA-3CF0-1A47-A567-536C17CE6A7A}" type="pres">
      <dgm:prSet presAssocID="{C695078C-378F-4A89-B794-0A87653B7E07}" presName="vert1" presStyleCnt="0"/>
      <dgm:spPr/>
    </dgm:pt>
  </dgm:ptLst>
  <dgm:cxnLst>
    <dgm:cxn modelId="{45AE4901-297B-2D43-A5DE-F88D9E0C63DE}" type="presOf" srcId="{D7A4F1D5-3E76-40FA-AA4F-3D97D10D599B}" destId="{779D14AF-0261-F14D-8795-68C0A27B5E7E}" srcOrd="0" destOrd="0" presId="urn:microsoft.com/office/officeart/2008/layout/LinedList"/>
    <dgm:cxn modelId="{F9AE2E0A-06B5-1542-9189-CF294CCF05B3}" type="presOf" srcId="{76C3FA39-B5F4-4D83-9615-BCD827F70A12}" destId="{6F619324-F2C3-8447-B84F-93EE69A73192}" srcOrd="0" destOrd="0" presId="urn:microsoft.com/office/officeart/2008/layout/LinedList"/>
    <dgm:cxn modelId="{3B96463F-685A-7F48-B348-AF5C6DBE7437}" type="presOf" srcId="{B70D8AE5-7691-499C-8B29-D9AC332D0D13}" destId="{3AB0F9F7-0E16-3F4F-BEFA-48379F09D3B3}" srcOrd="0" destOrd="0" presId="urn:microsoft.com/office/officeart/2008/layout/LinedList"/>
    <dgm:cxn modelId="{33D7C751-1017-6441-88AF-7ED91DB16654}" type="presOf" srcId="{D1CB8D1C-EAD3-4120-A0BB-2271527A46EB}" destId="{6D5F3042-1432-E545-8B9C-620F9174D89A}" srcOrd="0" destOrd="0" presId="urn:microsoft.com/office/officeart/2008/layout/LinedList"/>
    <dgm:cxn modelId="{49FF476A-C492-6C46-B1C0-A7EDD8ED53EE}" type="presOf" srcId="{C695078C-378F-4A89-B794-0A87653B7E07}" destId="{8A8CAA90-B198-9944-899F-3EDE04AC46BE}" srcOrd="0" destOrd="0" presId="urn:microsoft.com/office/officeart/2008/layout/LinedList"/>
    <dgm:cxn modelId="{5DC92072-DFA8-4548-A65D-6F773220FD75}" srcId="{B70D8AE5-7691-499C-8B29-D9AC332D0D13}" destId="{C695078C-378F-4A89-B794-0A87653B7E07}" srcOrd="3" destOrd="0" parTransId="{D2E93510-3074-4F65-9A74-1724171571E0}" sibTransId="{8374A17D-5B2A-41AB-80C8-009B24C928CC}"/>
    <dgm:cxn modelId="{45DF1DAF-CB44-4FB3-9A53-35986D5FA031}" srcId="{B70D8AE5-7691-499C-8B29-D9AC332D0D13}" destId="{76C3FA39-B5F4-4D83-9615-BCD827F70A12}" srcOrd="2" destOrd="0" parTransId="{C508A461-B87E-4916-B383-236120ABAA5C}" sibTransId="{8745523E-D7DF-4E85-A010-9B70EDB85D45}"/>
    <dgm:cxn modelId="{7383D0CF-9CCB-4337-B2D5-D1DBBA43779B}" srcId="{B70D8AE5-7691-499C-8B29-D9AC332D0D13}" destId="{D1CB8D1C-EAD3-4120-A0BB-2271527A46EB}" srcOrd="1" destOrd="0" parTransId="{B883F9CB-0FF1-45E3-8489-B69400499DD6}" sibTransId="{1F086055-5C26-44AD-8413-5FC558757890}"/>
    <dgm:cxn modelId="{CF5A09DA-AD28-448E-9D8B-1530E63E658D}" srcId="{B70D8AE5-7691-499C-8B29-D9AC332D0D13}" destId="{D7A4F1D5-3E76-40FA-AA4F-3D97D10D599B}" srcOrd="0" destOrd="0" parTransId="{91CBF0A9-76EE-4F44-A37F-B45281FA9268}" sibTransId="{3AFC537C-C0B4-4A7D-B0D1-5143E0212C9B}"/>
    <dgm:cxn modelId="{01ACC372-A8F8-3243-9177-2758C1C6845F}" type="presParOf" srcId="{3AB0F9F7-0E16-3F4F-BEFA-48379F09D3B3}" destId="{94B16EE8-AFC1-5F40-A401-48E6E7D3933E}" srcOrd="0" destOrd="0" presId="urn:microsoft.com/office/officeart/2008/layout/LinedList"/>
    <dgm:cxn modelId="{88D1C72B-94E6-EA48-80E0-5E53BFE67926}" type="presParOf" srcId="{3AB0F9F7-0E16-3F4F-BEFA-48379F09D3B3}" destId="{D3B6F0B2-A8FA-6B4B-A977-9305E61F7393}" srcOrd="1" destOrd="0" presId="urn:microsoft.com/office/officeart/2008/layout/LinedList"/>
    <dgm:cxn modelId="{3D5E2221-8A85-D344-9F3F-F6401602B3C9}" type="presParOf" srcId="{D3B6F0B2-A8FA-6B4B-A977-9305E61F7393}" destId="{779D14AF-0261-F14D-8795-68C0A27B5E7E}" srcOrd="0" destOrd="0" presId="urn:microsoft.com/office/officeart/2008/layout/LinedList"/>
    <dgm:cxn modelId="{F776F0F5-66F2-4843-A0A7-E1538FCA2948}" type="presParOf" srcId="{D3B6F0B2-A8FA-6B4B-A977-9305E61F7393}" destId="{A2EC5159-3495-BA43-B0C6-88C6FB56130C}" srcOrd="1" destOrd="0" presId="urn:microsoft.com/office/officeart/2008/layout/LinedList"/>
    <dgm:cxn modelId="{83955A27-03C2-1249-BCC9-D675670E50E9}" type="presParOf" srcId="{3AB0F9F7-0E16-3F4F-BEFA-48379F09D3B3}" destId="{C3910E27-9F58-5843-9047-25CA5BE42DEE}" srcOrd="2" destOrd="0" presId="urn:microsoft.com/office/officeart/2008/layout/LinedList"/>
    <dgm:cxn modelId="{FF418E5D-8F78-C043-B216-A2DD8F3DB32B}" type="presParOf" srcId="{3AB0F9F7-0E16-3F4F-BEFA-48379F09D3B3}" destId="{EE81A3A2-047D-FC4F-940E-64C84ECF5AC1}" srcOrd="3" destOrd="0" presId="urn:microsoft.com/office/officeart/2008/layout/LinedList"/>
    <dgm:cxn modelId="{02C5D2C1-BBF3-2F47-A1CC-BBA6E3564C9A}" type="presParOf" srcId="{EE81A3A2-047D-FC4F-940E-64C84ECF5AC1}" destId="{6D5F3042-1432-E545-8B9C-620F9174D89A}" srcOrd="0" destOrd="0" presId="urn:microsoft.com/office/officeart/2008/layout/LinedList"/>
    <dgm:cxn modelId="{03AFB6CE-664B-B047-A6AA-D077311B1738}" type="presParOf" srcId="{EE81A3A2-047D-FC4F-940E-64C84ECF5AC1}" destId="{2E99E921-A206-6E42-8A9B-E78707692B30}" srcOrd="1" destOrd="0" presId="urn:microsoft.com/office/officeart/2008/layout/LinedList"/>
    <dgm:cxn modelId="{70AB9380-BCD0-4C46-A9D4-53176F07B7AA}" type="presParOf" srcId="{3AB0F9F7-0E16-3F4F-BEFA-48379F09D3B3}" destId="{EA4F5EFF-1716-B245-B1F3-E7261495C521}" srcOrd="4" destOrd="0" presId="urn:microsoft.com/office/officeart/2008/layout/LinedList"/>
    <dgm:cxn modelId="{E25E1431-74D1-194E-8D62-CF517522AA43}" type="presParOf" srcId="{3AB0F9F7-0E16-3F4F-BEFA-48379F09D3B3}" destId="{4A3CE040-CD27-6144-9B31-44FFAB95A6E8}" srcOrd="5" destOrd="0" presId="urn:microsoft.com/office/officeart/2008/layout/LinedList"/>
    <dgm:cxn modelId="{2833930A-70CE-314A-80E7-A3EC289B2557}" type="presParOf" srcId="{4A3CE040-CD27-6144-9B31-44FFAB95A6E8}" destId="{6F619324-F2C3-8447-B84F-93EE69A73192}" srcOrd="0" destOrd="0" presId="urn:microsoft.com/office/officeart/2008/layout/LinedList"/>
    <dgm:cxn modelId="{68C8C813-6738-734D-8307-834F28F64E7E}" type="presParOf" srcId="{4A3CE040-CD27-6144-9B31-44FFAB95A6E8}" destId="{395741FD-6203-BC4C-A72E-062CE61DAB8A}" srcOrd="1" destOrd="0" presId="urn:microsoft.com/office/officeart/2008/layout/LinedList"/>
    <dgm:cxn modelId="{D3726500-21E7-504E-B9C3-87D0FFEA4729}" type="presParOf" srcId="{3AB0F9F7-0E16-3F4F-BEFA-48379F09D3B3}" destId="{D57F610C-5EE2-3A42-905D-1B2F61134F93}" srcOrd="6" destOrd="0" presId="urn:microsoft.com/office/officeart/2008/layout/LinedList"/>
    <dgm:cxn modelId="{31DE846E-CA46-2741-8D25-BA11ADB2DB09}" type="presParOf" srcId="{3AB0F9F7-0E16-3F4F-BEFA-48379F09D3B3}" destId="{FCB4E606-3F8D-D84B-968B-2A2B19067374}" srcOrd="7" destOrd="0" presId="urn:microsoft.com/office/officeart/2008/layout/LinedList"/>
    <dgm:cxn modelId="{21610901-B296-C84C-9A39-9834046B55BF}" type="presParOf" srcId="{FCB4E606-3F8D-D84B-968B-2A2B19067374}" destId="{8A8CAA90-B198-9944-899F-3EDE04AC46BE}" srcOrd="0" destOrd="0" presId="urn:microsoft.com/office/officeart/2008/layout/LinedList"/>
    <dgm:cxn modelId="{D53BBF55-91E4-AF49-BC3F-59493F048841}" type="presParOf" srcId="{FCB4E606-3F8D-D84B-968B-2A2B19067374}" destId="{6D0CE6DA-3CF0-1A47-A567-536C17CE6A7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5E1468-170C-49A6-967E-0466B4DA766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1D81513-DF1C-4F60-991D-ECE436B0D271}">
      <dgm:prSet/>
      <dgm:spPr/>
      <dgm:t>
        <a:bodyPr/>
        <a:lstStyle/>
        <a:p>
          <a:pPr algn="just"/>
          <a:r>
            <a:rPr lang="el-GR" dirty="0">
              <a:latin typeface="Calibri" panose="020F0502020204030204" pitchFamily="34" charset="0"/>
              <a:cs typeface="Calibri" panose="020F0502020204030204" pitchFamily="34" charset="0"/>
            </a:rPr>
            <a:t>Η Επιτροπή μέχρι τα τέλη του ‘’70</a:t>
          </a:r>
          <a:r>
            <a:rPr lang="el-GR" dirty="0">
              <a:latin typeface="Calibri" panose="020F0502020204030204" pitchFamily="34" charset="0"/>
              <a:cs typeface="Calibri" panose="020F0502020204030204" pitchFamily="34" charset="0"/>
              <a:sym typeface="Wingdings" panose="05000000000000000000" pitchFamily="2" charset="2"/>
            </a:rPr>
            <a:t></a:t>
          </a:r>
          <a:r>
            <a:rPr lang="el-GR" dirty="0">
              <a:latin typeface="Calibri" panose="020F0502020204030204" pitchFamily="34" charset="0"/>
              <a:cs typeface="Calibri" panose="020F0502020204030204" pitchFamily="34" charset="0"/>
            </a:rPr>
            <a:t> διοικητικό - εκτελεστικό όργανο και θεματοφύλακας των Συνθηκών</a:t>
          </a:r>
          <a:endParaRPr lang="en-US" dirty="0">
            <a:latin typeface="Calibri" panose="020F0502020204030204" pitchFamily="34" charset="0"/>
            <a:cs typeface="Calibri" panose="020F0502020204030204" pitchFamily="34" charset="0"/>
          </a:endParaRPr>
        </a:p>
      </dgm:t>
    </dgm:pt>
    <dgm:pt modelId="{0B66603F-E83F-4F41-8726-1ECCCF151AAC}" type="parTrans" cxnId="{B2DA5E56-6ED2-499C-B553-3D4B42CD041C}">
      <dgm:prSet/>
      <dgm:spPr/>
      <dgm:t>
        <a:bodyPr/>
        <a:lstStyle/>
        <a:p>
          <a:endParaRPr lang="en-US"/>
        </a:p>
      </dgm:t>
    </dgm:pt>
    <dgm:pt modelId="{E4BAAAC5-A119-4ADD-98BA-01DFD50ED923}" type="sibTrans" cxnId="{B2DA5E56-6ED2-499C-B553-3D4B42CD041C}">
      <dgm:prSet/>
      <dgm:spPr/>
      <dgm:t>
        <a:bodyPr/>
        <a:lstStyle/>
        <a:p>
          <a:endParaRPr lang="en-US"/>
        </a:p>
      </dgm:t>
    </dgm:pt>
    <dgm:pt modelId="{1CF12852-4338-42D1-AE61-2B4B6241F79F}">
      <dgm:prSet/>
      <dgm:spPr/>
      <dgm:t>
        <a:bodyPr/>
        <a:lstStyle/>
        <a:p>
          <a:pPr algn="just"/>
          <a:r>
            <a:rPr lang="el-GR" dirty="0">
              <a:latin typeface="Calibri" panose="020F0502020204030204" pitchFamily="34" charset="0"/>
              <a:cs typeface="Calibri" panose="020F0502020204030204" pitchFamily="34" charset="0"/>
            </a:rPr>
            <a:t>Η εξαίρεση </a:t>
          </a:r>
          <a:r>
            <a:rPr lang="en-US" dirty="0">
              <a:latin typeface="Calibri" panose="020F0502020204030204" pitchFamily="34" charset="0"/>
              <a:cs typeface="Calibri" panose="020F0502020204030204" pitchFamily="34" charset="0"/>
            </a:rPr>
            <a:t>Walter </a:t>
          </a:r>
          <a:r>
            <a:rPr lang="en-US" dirty="0" err="1">
              <a:latin typeface="Calibri" panose="020F0502020204030204" pitchFamily="34" charset="0"/>
              <a:cs typeface="Calibri" panose="020F0502020204030204" pitchFamily="34" charset="0"/>
            </a:rPr>
            <a:t>Hallstein</a:t>
          </a: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sym typeface="Wingdings" panose="05000000000000000000" pitchFamily="2" charset="2"/>
            </a:rPr>
            <a:t></a:t>
          </a:r>
          <a:r>
            <a:rPr lang="en-US" dirty="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προσπάθεια αυτονόμησης και πολιτικοποίησης </a:t>
          </a:r>
          <a:r>
            <a:rPr lang="el-GR" dirty="0">
              <a:latin typeface="Calibri" panose="020F0502020204030204" pitchFamily="34" charset="0"/>
              <a:cs typeface="Calibri" panose="020F0502020204030204" pitchFamily="34" charset="0"/>
              <a:sym typeface="Wingdings" panose="05000000000000000000" pitchFamily="2" charset="2"/>
            </a:rPr>
            <a:t></a:t>
          </a:r>
          <a:r>
            <a:rPr lang="el-GR" dirty="0">
              <a:latin typeface="Calibri" panose="020F0502020204030204" pitchFamily="34" charset="0"/>
              <a:cs typeface="Calibri" panose="020F0502020204030204" pitchFamily="34" charset="0"/>
            </a:rPr>
            <a:t> αποτυχία.</a:t>
          </a:r>
          <a:endParaRPr lang="en-US" dirty="0">
            <a:latin typeface="Calibri" panose="020F0502020204030204" pitchFamily="34" charset="0"/>
            <a:cs typeface="Calibri" panose="020F0502020204030204" pitchFamily="34" charset="0"/>
          </a:endParaRPr>
        </a:p>
      </dgm:t>
    </dgm:pt>
    <dgm:pt modelId="{C3128074-FFB0-4A74-8225-D57361BB2732}" type="parTrans" cxnId="{F8C4C20B-BB76-46B3-882C-523BCD3E1A35}">
      <dgm:prSet/>
      <dgm:spPr/>
      <dgm:t>
        <a:bodyPr/>
        <a:lstStyle/>
        <a:p>
          <a:endParaRPr lang="en-US"/>
        </a:p>
      </dgm:t>
    </dgm:pt>
    <dgm:pt modelId="{39717D02-46AC-42A1-B128-7B58C0133CC6}" type="sibTrans" cxnId="{F8C4C20B-BB76-46B3-882C-523BCD3E1A35}">
      <dgm:prSet/>
      <dgm:spPr/>
      <dgm:t>
        <a:bodyPr/>
        <a:lstStyle/>
        <a:p>
          <a:endParaRPr lang="en-US"/>
        </a:p>
      </dgm:t>
    </dgm:pt>
    <dgm:pt modelId="{27035EA1-606C-4ED6-955A-EC82EFF6944C}">
      <dgm:prSet/>
      <dgm:spPr/>
      <dgm:t>
        <a:bodyPr/>
        <a:lstStyle/>
        <a:p>
          <a:pPr algn="just"/>
          <a:r>
            <a:rPr lang="el-GR" dirty="0">
              <a:latin typeface="Calibri" panose="020F0502020204030204" pitchFamily="34" charset="0"/>
              <a:cs typeface="Calibri" panose="020F0502020204030204" pitchFamily="34" charset="0"/>
            </a:rPr>
            <a:t>Η σταδιακή αλλαγή κατά τη δεκαετία του ‘80 </a:t>
          </a:r>
          <a:r>
            <a:rPr lang="el-GR" dirty="0">
              <a:latin typeface="Calibri" panose="020F0502020204030204" pitchFamily="34" charset="0"/>
              <a:cs typeface="Calibri" panose="020F0502020204030204" pitchFamily="34" charset="0"/>
              <a:sym typeface="Wingdings" panose="05000000000000000000" pitchFamily="2" charset="2"/>
            </a:rPr>
            <a:t></a:t>
          </a:r>
          <a:r>
            <a:rPr lang="el-GR"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Jacques </a:t>
          </a:r>
          <a:r>
            <a:rPr lang="en-US" dirty="0" err="1">
              <a:latin typeface="Calibri" panose="020F0502020204030204" pitchFamily="34" charset="0"/>
              <a:cs typeface="Calibri" panose="020F0502020204030204" pitchFamily="34" charset="0"/>
            </a:rPr>
            <a:t>Delors</a:t>
          </a:r>
          <a:endParaRPr lang="en-US" dirty="0">
            <a:latin typeface="Calibri" panose="020F0502020204030204" pitchFamily="34" charset="0"/>
            <a:cs typeface="Calibri" panose="020F0502020204030204" pitchFamily="34" charset="0"/>
          </a:endParaRPr>
        </a:p>
      </dgm:t>
    </dgm:pt>
    <dgm:pt modelId="{FDA03202-6932-4AEC-851F-A1B9980A1940}" type="parTrans" cxnId="{D7352141-857B-4648-8381-504E39109152}">
      <dgm:prSet/>
      <dgm:spPr/>
      <dgm:t>
        <a:bodyPr/>
        <a:lstStyle/>
        <a:p>
          <a:endParaRPr lang="en-US"/>
        </a:p>
      </dgm:t>
    </dgm:pt>
    <dgm:pt modelId="{DBB0B9D0-D31B-4EEF-AA58-4CB1C01A65C2}" type="sibTrans" cxnId="{D7352141-857B-4648-8381-504E39109152}">
      <dgm:prSet/>
      <dgm:spPr/>
      <dgm:t>
        <a:bodyPr/>
        <a:lstStyle/>
        <a:p>
          <a:endParaRPr lang="en-US"/>
        </a:p>
      </dgm:t>
    </dgm:pt>
    <dgm:pt modelId="{DA150340-DD53-4D45-8AE7-06C173A59A6E}" type="pres">
      <dgm:prSet presAssocID="{F55E1468-170C-49A6-967E-0466B4DA7669}" presName="linear" presStyleCnt="0">
        <dgm:presLayoutVars>
          <dgm:animLvl val="lvl"/>
          <dgm:resizeHandles val="exact"/>
        </dgm:presLayoutVars>
      </dgm:prSet>
      <dgm:spPr/>
    </dgm:pt>
    <dgm:pt modelId="{21A7F154-BE59-6E42-A87B-225A794395A4}" type="pres">
      <dgm:prSet presAssocID="{91D81513-DF1C-4F60-991D-ECE436B0D271}" presName="parentText" presStyleLbl="node1" presStyleIdx="0" presStyleCnt="3">
        <dgm:presLayoutVars>
          <dgm:chMax val="0"/>
          <dgm:bulletEnabled val="1"/>
        </dgm:presLayoutVars>
      </dgm:prSet>
      <dgm:spPr/>
    </dgm:pt>
    <dgm:pt modelId="{F0D5496B-FE38-034F-A9B4-DE7F011F67CF}" type="pres">
      <dgm:prSet presAssocID="{E4BAAAC5-A119-4ADD-98BA-01DFD50ED923}" presName="spacer" presStyleCnt="0"/>
      <dgm:spPr/>
    </dgm:pt>
    <dgm:pt modelId="{64EE6606-C6B8-5D48-848B-B4050848C67D}" type="pres">
      <dgm:prSet presAssocID="{1CF12852-4338-42D1-AE61-2B4B6241F79F}" presName="parentText" presStyleLbl="node1" presStyleIdx="1" presStyleCnt="3">
        <dgm:presLayoutVars>
          <dgm:chMax val="0"/>
          <dgm:bulletEnabled val="1"/>
        </dgm:presLayoutVars>
      </dgm:prSet>
      <dgm:spPr/>
    </dgm:pt>
    <dgm:pt modelId="{A588EDE1-18BE-4B42-942F-0108BEB6D305}" type="pres">
      <dgm:prSet presAssocID="{39717D02-46AC-42A1-B128-7B58C0133CC6}" presName="spacer" presStyleCnt="0"/>
      <dgm:spPr/>
    </dgm:pt>
    <dgm:pt modelId="{81233889-A5D5-F14F-84AC-B63EBF2DE63D}" type="pres">
      <dgm:prSet presAssocID="{27035EA1-606C-4ED6-955A-EC82EFF6944C}" presName="parentText" presStyleLbl="node1" presStyleIdx="2" presStyleCnt="3">
        <dgm:presLayoutVars>
          <dgm:chMax val="0"/>
          <dgm:bulletEnabled val="1"/>
        </dgm:presLayoutVars>
      </dgm:prSet>
      <dgm:spPr/>
    </dgm:pt>
  </dgm:ptLst>
  <dgm:cxnLst>
    <dgm:cxn modelId="{164EE607-5166-D347-BAA2-F44F62F2E28F}" type="presOf" srcId="{F55E1468-170C-49A6-967E-0466B4DA7669}" destId="{DA150340-DD53-4D45-8AE7-06C173A59A6E}" srcOrd="0" destOrd="0" presId="urn:microsoft.com/office/officeart/2005/8/layout/vList2"/>
    <dgm:cxn modelId="{F8C4C20B-BB76-46B3-882C-523BCD3E1A35}" srcId="{F55E1468-170C-49A6-967E-0466B4DA7669}" destId="{1CF12852-4338-42D1-AE61-2B4B6241F79F}" srcOrd="1" destOrd="0" parTransId="{C3128074-FFB0-4A74-8225-D57361BB2732}" sibTransId="{39717D02-46AC-42A1-B128-7B58C0133CC6}"/>
    <dgm:cxn modelId="{9F96BF0F-078C-A140-A81B-17F7E8773CC5}" type="presOf" srcId="{91D81513-DF1C-4F60-991D-ECE436B0D271}" destId="{21A7F154-BE59-6E42-A87B-225A794395A4}" srcOrd="0" destOrd="0" presId="urn:microsoft.com/office/officeart/2005/8/layout/vList2"/>
    <dgm:cxn modelId="{D7352141-857B-4648-8381-504E39109152}" srcId="{F55E1468-170C-49A6-967E-0466B4DA7669}" destId="{27035EA1-606C-4ED6-955A-EC82EFF6944C}" srcOrd="2" destOrd="0" parTransId="{FDA03202-6932-4AEC-851F-A1B9980A1940}" sibTransId="{DBB0B9D0-D31B-4EEF-AA58-4CB1C01A65C2}"/>
    <dgm:cxn modelId="{B2DA5E56-6ED2-499C-B553-3D4B42CD041C}" srcId="{F55E1468-170C-49A6-967E-0466B4DA7669}" destId="{91D81513-DF1C-4F60-991D-ECE436B0D271}" srcOrd="0" destOrd="0" parTransId="{0B66603F-E83F-4F41-8726-1ECCCF151AAC}" sibTransId="{E4BAAAC5-A119-4ADD-98BA-01DFD50ED923}"/>
    <dgm:cxn modelId="{04D8F7E2-F2CD-EE43-915E-0217AC160267}" type="presOf" srcId="{1CF12852-4338-42D1-AE61-2B4B6241F79F}" destId="{64EE6606-C6B8-5D48-848B-B4050848C67D}" srcOrd="0" destOrd="0" presId="urn:microsoft.com/office/officeart/2005/8/layout/vList2"/>
    <dgm:cxn modelId="{6881F8FA-FE73-1240-8DEA-619EAB7D5543}" type="presOf" srcId="{27035EA1-606C-4ED6-955A-EC82EFF6944C}" destId="{81233889-A5D5-F14F-84AC-B63EBF2DE63D}" srcOrd="0" destOrd="0" presId="urn:microsoft.com/office/officeart/2005/8/layout/vList2"/>
    <dgm:cxn modelId="{7CF7B139-0FEE-7F4C-979A-1D83129A18ED}" type="presParOf" srcId="{DA150340-DD53-4D45-8AE7-06C173A59A6E}" destId="{21A7F154-BE59-6E42-A87B-225A794395A4}" srcOrd="0" destOrd="0" presId="urn:microsoft.com/office/officeart/2005/8/layout/vList2"/>
    <dgm:cxn modelId="{160B72A6-D45D-8048-88D3-FB5E2A427C7E}" type="presParOf" srcId="{DA150340-DD53-4D45-8AE7-06C173A59A6E}" destId="{F0D5496B-FE38-034F-A9B4-DE7F011F67CF}" srcOrd="1" destOrd="0" presId="urn:microsoft.com/office/officeart/2005/8/layout/vList2"/>
    <dgm:cxn modelId="{9F62FB13-6FE9-2248-9BB4-746BA07271EB}" type="presParOf" srcId="{DA150340-DD53-4D45-8AE7-06C173A59A6E}" destId="{64EE6606-C6B8-5D48-848B-B4050848C67D}" srcOrd="2" destOrd="0" presId="urn:microsoft.com/office/officeart/2005/8/layout/vList2"/>
    <dgm:cxn modelId="{FB238462-4168-4D4E-B798-AEB951B8C1F6}" type="presParOf" srcId="{DA150340-DD53-4D45-8AE7-06C173A59A6E}" destId="{A588EDE1-18BE-4B42-942F-0108BEB6D305}" srcOrd="3" destOrd="0" presId="urn:microsoft.com/office/officeart/2005/8/layout/vList2"/>
    <dgm:cxn modelId="{99CB31FC-9571-5C4F-8654-6EB3561DFC8D}" type="presParOf" srcId="{DA150340-DD53-4D45-8AE7-06C173A59A6E}" destId="{81233889-A5D5-F14F-84AC-B63EBF2DE63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16EE8-AFC1-5F40-A401-48E6E7D3933E}">
      <dsp:nvSpPr>
        <dsp:cNvPr id="0" name=""/>
        <dsp:cNvSpPr/>
      </dsp:nvSpPr>
      <dsp:spPr>
        <a:xfrm>
          <a:off x="0" y="0"/>
          <a:ext cx="486965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9D14AF-0261-F14D-8795-68C0A27B5E7E}">
      <dsp:nvSpPr>
        <dsp:cNvPr id="0" name=""/>
        <dsp:cNvSpPr/>
      </dsp:nvSpPr>
      <dsp:spPr>
        <a:xfrm>
          <a:off x="0" y="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l-GR" sz="2800" kern="1200">
              <a:latin typeface="Calibri" panose="020F0502020204030204" pitchFamily="34" charset="0"/>
              <a:cs typeface="Calibri" panose="020F0502020204030204" pitchFamily="34" charset="0"/>
            </a:rPr>
            <a:t>Ένα όργανο μόνιμο λόγω των πολλών δραστηριοτήτων της Κοινότητας</a:t>
          </a:r>
          <a:endParaRPr lang="en-US" sz="2800" kern="1200">
            <a:latin typeface="Calibri" panose="020F0502020204030204" pitchFamily="34" charset="0"/>
            <a:cs typeface="Calibri" panose="020F0502020204030204" pitchFamily="34" charset="0"/>
          </a:endParaRPr>
        </a:p>
      </dsp:txBody>
      <dsp:txXfrm>
        <a:off x="0" y="0"/>
        <a:ext cx="4869656" cy="1276350"/>
      </dsp:txXfrm>
    </dsp:sp>
    <dsp:sp modelId="{C3910E27-9F58-5843-9047-25CA5BE42DEE}">
      <dsp:nvSpPr>
        <dsp:cNvPr id="0" name=""/>
        <dsp:cNvSpPr/>
      </dsp:nvSpPr>
      <dsp:spPr>
        <a:xfrm>
          <a:off x="0" y="1276350"/>
          <a:ext cx="4869656" cy="0"/>
        </a:xfrm>
        <a:prstGeom prst="line">
          <a:avLst/>
        </a:prstGeom>
        <a:solidFill>
          <a:schemeClr val="accent2">
            <a:hueOff val="-4500023"/>
            <a:satOff val="-33333"/>
            <a:lumOff val="8889"/>
            <a:alphaOff val="0"/>
          </a:schemeClr>
        </a:solidFill>
        <a:ln w="12700" cap="flat" cmpd="sng" algn="ctr">
          <a:solidFill>
            <a:schemeClr val="accent2">
              <a:hueOff val="-4500023"/>
              <a:satOff val="-33333"/>
              <a:lumOff val="888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5F3042-1432-E545-8B9C-620F9174D89A}">
      <dsp:nvSpPr>
        <dsp:cNvPr id="0" name=""/>
        <dsp:cNvSpPr/>
      </dsp:nvSpPr>
      <dsp:spPr>
        <a:xfrm>
          <a:off x="0" y="127635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l-GR" sz="2800" kern="1200" dirty="0">
              <a:latin typeface="Calibri" panose="020F0502020204030204" pitchFamily="34" charset="0"/>
              <a:cs typeface="Calibri" panose="020F0502020204030204" pitchFamily="34" charset="0"/>
            </a:rPr>
            <a:t>Με ευρεία εκτελεστική εξουσία</a:t>
          </a:r>
          <a:endParaRPr lang="en-US" sz="2800" kern="1200" dirty="0">
            <a:latin typeface="Calibri" panose="020F0502020204030204" pitchFamily="34" charset="0"/>
            <a:cs typeface="Calibri" panose="020F0502020204030204" pitchFamily="34" charset="0"/>
          </a:endParaRPr>
        </a:p>
      </dsp:txBody>
      <dsp:txXfrm>
        <a:off x="0" y="1276350"/>
        <a:ext cx="4869656" cy="1276350"/>
      </dsp:txXfrm>
    </dsp:sp>
    <dsp:sp modelId="{EA4F5EFF-1716-B245-B1F3-E7261495C521}">
      <dsp:nvSpPr>
        <dsp:cNvPr id="0" name=""/>
        <dsp:cNvSpPr/>
      </dsp:nvSpPr>
      <dsp:spPr>
        <a:xfrm>
          <a:off x="0" y="2552700"/>
          <a:ext cx="4869656" cy="0"/>
        </a:xfrm>
        <a:prstGeom prst="line">
          <a:avLst/>
        </a:prstGeom>
        <a:solidFill>
          <a:schemeClr val="accent2">
            <a:hueOff val="-9000047"/>
            <a:satOff val="-66667"/>
            <a:lumOff val="17778"/>
            <a:alphaOff val="0"/>
          </a:schemeClr>
        </a:solidFill>
        <a:ln w="12700" cap="flat" cmpd="sng" algn="ctr">
          <a:solidFill>
            <a:schemeClr val="accent2">
              <a:hueOff val="-9000047"/>
              <a:satOff val="-66667"/>
              <a:lumOff val="177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619324-F2C3-8447-B84F-93EE69A73192}">
      <dsp:nvSpPr>
        <dsp:cNvPr id="0" name=""/>
        <dsp:cNvSpPr/>
      </dsp:nvSpPr>
      <dsp:spPr>
        <a:xfrm>
          <a:off x="0" y="255270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l-GR" sz="2800" kern="1200" dirty="0">
              <a:latin typeface="Calibri" panose="020F0502020204030204" pitchFamily="34" charset="0"/>
              <a:cs typeface="Calibri" panose="020F0502020204030204" pitchFamily="34" charset="0"/>
            </a:rPr>
            <a:t>Που ορίζεται αλλά δεν ελέγχεται από τα κράτη μέλη</a:t>
          </a:r>
          <a:endParaRPr lang="en-US" sz="2800" kern="1200" dirty="0">
            <a:latin typeface="Calibri" panose="020F0502020204030204" pitchFamily="34" charset="0"/>
            <a:cs typeface="Calibri" panose="020F0502020204030204" pitchFamily="34" charset="0"/>
          </a:endParaRPr>
        </a:p>
      </dsp:txBody>
      <dsp:txXfrm>
        <a:off x="0" y="2552700"/>
        <a:ext cx="4869656" cy="1276350"/>
      </dsp:txXfrm>
    </dsp:sp>
    <dsp:sp modelId="{D57F610C-5EE2-3A42-905D-1B2F61134F93}">
      <dsp:nvSpPr>
        <dsp:cNvPr id="0" name=""/>
        <dsp:cNvSpPr/>
      </dsp:nvSpPr>
      <dsp:spPr>
        <a:xfrm>
          <a:off x="0" y="3829050"/>
          <a:ext cx="4869656" cy="0"/>
        </a:xfrm>
        <a:prstGeom prst="line">
          <a:avLst/>
        </a:prstGeom>
        <a:solidFill>
          <a:schemeClr val="accent2">
            <a:hueOff val="-13500070"/>
            <a:satOff val="-100000"/>
            <a:lumOff val="26667"/>
            <a:alphaOff val="0"/>
          </a:schemeClr>
        </a:solidFill>
        <a:ln w="12700" cap="flat" cmpd="sng" algn="ctr">
          <a:solidFill>
            <a:schemeClr val="accent2">
              <a:hueOff val="-13500070"/>
              <a:satOff val="-100000"/>
              <a:lumOff val="2666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8CAA90-B198-9944-899F-3EDE04AC46BE}">
      <dsp:nvSpPr>
        <dsp:cNvPr id="0" name=""/>
        <dsp:cNvSpPr/>
      </dsp:nvSpPr>
      <dsp:spPr>
        <a:xfrm>
          <a:off x="0" y="382905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l-GR" sz="2800" kern="1200">
              <a:latin typeface="Calibri" panose="020F0502020204030204" pitchFamily="34" charset="0"/>
              <a:cs typeface="Calibri" panose="020F0502020204030204" pitchFamily="34" charset="0"/>
            </a:rPr>
            <a:t>Χωρίς λαϊκή νομιμοποίηση</a:t>
          </a:r>
          <a:endParaRPr lang="en-US" sz="2800" kern="1200">
            <a:latin typeface="Calibri" panose="020F0502020204030204" pitchFamily="34" charset="0"/>
            <a:cs typeface="Calibri" panose="020F0502020204030204" pitchFamily="34" charset="0"/>
          </a:endParaRPr>
        </a:p>
      </dsp:txBody>
      <dsp:txXfrm>
        <a:off x="0" y="3829050"/>
        <a:ext cx="4869656" cy="127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7F154-BE59-6E42-A87B-225A794395A4}">
      <dsp:nvSpPr>
        <dsp:cNvPr id="0" name=""/>
        <dsp:cNvSpPr/>
      </dsp:nvSpPr>
      <dsp:spPr>
        <a:xfrm>
          <a:off x="0" y="503940"/>
          <a:ext cx="4869656" cy="13197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l-GR" sz="2400" kern="1200" dirty="0">
              <a:latin typeface="Calibri" panose="020F0502020204030204" pitchFamily="34" charset="0"/>
              <a:cs typeface="Calibri" panose="020F0502020204030204" pitchFamily="34" charset="0"/>
            </a:rPr>
            <a:t>Η Επιτροπή μέχρι τα τέλη του ‘’70</a:t>
          </a:r>
          <a:r>
            <a:rPr lang="el-GR" sz="2400" kern="1200" dirty="0">
              <a:latin typeface="Calibri" panose="020F0502020204030204" pitchFamily="34" charset="0"/>
              <a:cs typeface="Calibri" panose="020F0502020204030204" pitchFamily="34" charset="0"/>
              <a:sym typeface="Wingdings" panose="05000000000000000000" pitchFamily="2" charset="2"/>
            </a:rPr>
            <a:t></a:t>
          </a:r>
          <a:r>
            <a:rPr lang="el-GR" sz="2400" kern="1200" dirty="0">
              <a:latin typeface="Calibri" panose="020F0502020204030204" pitchFamily="34" charset="0"/>
              <a:cs typeface="Calibri" panose="020F0502020204030204" pitchFamily="34" charset="0"/>
            </a:rPr>
            <a:t> διοικητικό - εκτελεστικό όργανο και θεματοφύλακας των Συνθηκών</a:t>
          </a:r>
          <a:endParaRPr lang="en-US" sz="2400" kern="1200" dirty="0">
            <a:latin typeface="Calibri" panose="020F0502020204030204" pitchFamily="34" charset="0"/>
            <a:cs typeface="Calibri" panose="020F0502020204030204" pitchFamily="34" charset="0"/>
          </a:endParaRPr>
        </a:p>
      </dsp:txBody>
      <dsp:txXfrm>
        <a:off x="64425" y="568365"/>
        <a:ext cx="4740806" cy="1190909"/>
      </dsp:txXfrm>
    </dsp:sp>
    <dsp:sp modelId="{64EE6606-C6B8-5D48-848B-B4050848C67D}">
      <dsp:nvSpPr>
        <dsp:cNvPr id="0" name=""/>
        <dsp:cNvSpPr/>
      </dsp:nvSpPr>
      <dsp:spPr>
        <a:xfrm>
          <a:off x="0" y="1892820"/>
          <a:ext cx="4869656" cy="1319759"/>
        </a:xfrm>
        <a:prstGeom prst="roundRect">
          <a:avLst/>
        </a:prstGeom>
        <a:solidFill>
          <a:schemeClr val="accent2">
            <a:hueOff val="-6750035"/>
            <a:satOff val="-50000"/>
            <a:lumOff val="133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l-GR" sz="2400" kern="1200" dirty="0">
              <a:latin typeface="Calibri" panose="020F0502020204030204" pitchFamily="34" charset="0"/>
              <a:cs typeface="Calibri" panose="020F0502020204030204" pitchFamily="34" charset="0"/>
            </a:rPr>
            <a:t>Η εξαίρεση </a:t>
          </a:r>
          <a:r>
            <a:rPr lang="en-US" sz="2400" kern="1200" dirty="0">
              <a:latin typeface="Calibri" panose="020F0502020204030204" pitchFamily="34" charset="0"/>
              <a:cs typeface="Calibri" panose="020F0502020204030204" pitchFamily="34" charset="0"/>
            </a:rPr>
            <a:t>Walter </a:t>
          </a:r>
          <a:r>
            <a:rPr lang="en-US" sz="2400" kern="1200" dirty="0" err="1">
              <a:latin typeface="Calibri" panose="020F0502020204030204" pitchFamily="34" charset="0"/>
              <a:cs typeface="Calibri" panose="020F0502020204030204" pitchFamily="34" charset="0"/>
            </a:rPr>
            <a:t>Hallstein</a:t>
          </a:r>
          <a:r>
            <a:rPr lang="en-US" sz="2400" kern="1200" dirty="0">
              <a:latin typeface="Calibri" panose="020F0502020204030204" pitchFamily="34" charset="0"/>
              <a:cs typeface="Calibri" panose="020F0502020204030204" pitchFamily="34" charset="0"/>
            </a:rPr>
            <a:t> </a:t>
          </a:r>
          <a:r>
            <a:rPr lang="en-US" sz="2400" kern="1200" dirty="0">
              <a:latin typeface="Calibri" panose="020F0502020204030204" pitchFamily="34" charset="0"/>
              <a:cs typeface="Calibri" panose="020F0502020204030204" pitchFamily="34" charset="0"/>
              <a:sym typeface="Wingdings" panose="05000000000000000000" pitchFamily="2" charset="2"/>
            </a:rPr>
            <a:t></a:t>
          </a:r>
          <a:r>
            <a:rPr lang="en-US" sz="2400" kern="1200" dirty="0">
              <a:latin typeface="Calibri" panose="020F0502020204030204" pitchFamily="34" charset="0"/>
              <a:cs typeface="Calibri" panose="020F0502020204030204" pitchFamily="34" charset="0"/>
            </a:rPr>
            <a:t> </a:t>
          </a:r>
          <a:r>
            <a:rPr lang="el-GR" sz="2400" kern="1200" dirty="0">
              <a:latin typeface="Calibri" panose="020F0502020204030204" pitchFamily="34" charset="0"/>
              <a:cs typeface="Calibri" panose="020F0502020204030204" pitchFamily="34" charset="0"/>
            </a:rPr>
            <a:t>προσπάθεια αυτονόμησης και πολιτικοποίησης </a:t>
          </a:r>
          <a:r>
            <a:rPr lang="el-GR" sz="2400" kern="1200" dirty="0">
              <a:latin typeface="Calibri" panose="020F0502020204030204" pitchFamily="34" charset="0"/>
              <a:cs typeface="Calibri" panose="020F0502020204030204" pitchFamily="34" charset="0"/>
              <a:sym typeface="Wingdings" panose="05000000000000000000" pitchFamily="2" charset="2"/>
            </a:rPr>
            <a:t></a:t>
          </a:r>
          <a:r>
            <a:rPr lang="el-GR" sz="2400" kern="1200" dirty="0">
              <a:latin typeface="Calibri" panose="020F0502020204030204" pitchFamily="34" charset="0"/>
              <a:cs typeface="Calibri" panose="020F0502020204030204" pitchFamily="34" charset="0"/>
            </a:rPr>
            <a:t> αποτυχία.</a:t>
          </a:r>
          <a:endParaRPr lang="en-US" sz="2400" kern="1200" dirty="0">
            <a:latin typeface="Calibri" panose="020F0502020204030204" pitchFamily="34" charset="0"/>
            <a:cs typeface="Calibri" panose="020F0502020204030204" pitchFamily="34" charset="0"/>
          </a:endParaRPr>
        </a:p>
      </dsp:txBody>
      <dsp:txXfrm>
        <a:off x="64425" y="1957245"/>
        <a:ext cx="4740806" cy="1190909"/>
      </dsp:txXfrm>
    </dsp:sp>
    <dsp:sp modelId="{81233889-A5D5-F14F-84AC-B63EBF2DE63D}">
      <dsp:nvSpPr>
        <dsp:cNvPr id="0" name=""/>
        <dsp:cNvSpPr/>
      </dsp:nvSpPr>
      <dsp:spPr>
        <a:xfrm>
          <a:off x="0" y="3281700"/>
          <a:ext cx="4869656" cy="1319759"/>
        </a:xfrm>
        <a:prstGeom prst="roundRect">
          <a:avLst/>
        </a:prstGeom>
        <a:solidFill>
          <a:schemeClr val="accent2">
            <a:hueOff val="-13500070"/>
            <a:satOff val="-100000"/>
            <a:lumOff val="2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l-GR" sz="2400" kern="1200" dirty="0">
              <a:latin typeface="Calibri" panose="020F0502020204030204" pitchFamily="34" charset="0"/>
              <a:cs typeface="Calibri" panose="020F0502020204030204" pitchFamily="34" charset="0"/>
            </a:rPr>
            <a:t>Η σταδιακή αλλαγή κατά τη δεκαετία του ‘80 </a:t>
          </a:r>
          <a:r>
            <a:rPr lang="el-GR" sz="2400" kern="1200" dirty="0">
              <a:latin typeface="Calibri" panose="020F0502020204030204" pitchFamily="34" charset="0"/>
              <a:cs typeface="Calibri" panose="020F0502020204030204" pitchFamily="34" charset="0"/>
              <a:sym typeface="Wingdings" panose="05000000000000000000" pitchFamily="2" charset="2"/>
            </a:rPr>
            <a:t></a:t>
          </a:r>
          <a:r>
            <a:rPr lang="el-GR" sz="2400" kern="1200" dirty="0">
              <a:latin typeface="Calibri" panose="020F0502020204030204" pitchFamily="34" charset="0"/>
              <a:cs typeface="Calibri" panose="020F0502020204030204" pitchFamily="34" charset="0"/>
            </a:rPr>
            <a:t> </a:t>
          </a:r>
          <a:r>
            <a:rPr lang="en-US" sz="2400" kern="1200" dirty="0">
              <a:latin typeface="Calibri" panose="020F0502020204030204" pitchFamily="34" charset="0"/>
              <a:cs typeface="Calibri" panose="020F0502020204030204" pitchFamily="34" charset="0"/>
            </a:rPr>
            <a:t>Jacques </a:t>
          </a:r>
          <a:r>
            <a:rPr lang="en-US" sz="2400" kern="1200" dirty="0" err="1">
              <a:latin typeface="Calibri" panose="020F0502020204030204" pitchFamily="34" charset="0"/>
              <a:cs typeface="Calibri" panose="020F0502020204030204" pitchFamily="34" charset="0"/>
            </a:rPr>
            <a:t>Delors</a:t>
          </a:r>
          <a:endParaRPr lang="en-US" sz="2400" kern="1200" dirty="0">
            <a:latin typeface="Calibri" panose="020F0502020204030204" pitchFamily="34" charset="0"/>
            <a:cs typeface="Calibri" panose="020F0502020204030204" pitchFamily="34" charset="0"/>
          </a:endParaRPr>
        </a:p>
      </dsp:txBody>
      <dsp:txXfrm>
        <a:off x="64425" y="3346125"/>
        <a:ext cx="4740806" cy="119090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8CBDA2E-CF3B-2843-A8E1-B872D74B4FA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l-GR" altLang="en-US"/>
          </a:p>
        </p:txBody>
      </p:sp>
      <p:sp>
        <p:nvSpPr>
          <p:cNvPr id="17411" name="Rectangle 3">
            <a:extLst>
              <a:ext uri="{FF2B5EF4-FFF2-40B4-BE49-F238E27FC236}">
                <a16:creationId xmlns:a16="http://schemas.microsoft.com/office/drawing/2014/main" id="{E17901D9-EC99-184E-A997-AD2E4B71A8FE}"/>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l-GR" altLang="en-US"/>
          </a:p>
        </p:txBody>
      </p:sp>
      <p:sp>
        <p:nvSpPr>
          <p:cNvPr id="17412" name="Rectangle 4">
            <a:extLst>
              <a:ext uri="{FF2B5EF4-FFF2-40B4-BE49-F238E27FC236}">
                <a16:creationId xmlns:a16="http://schemas.microsoft.com/office/drawing/2014/main" id="{8C80FA77-922A-D045-9344-03BC5D3AD9B6}"/>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r>
              <a:rPr lang="el-GR" altLang="en-US"/>
              <a:t>η Ευρωπαϊκή Επιτροπή</a:t>
            </a:r>
          </a:p>
        </p:txBody>
      </p:sp>
      <p:sp>
        <p:nvSpPr>
          <p:cNvPr id="17413" name="Rectangle 5">
            <a:extLst>
              <a:ext uri="{FF2B5EF4-FFF2-40B4-BE49-F238E27FC236}">
                <a16:creationId xmlns:a16="http://schemas.microsoft.com/office/drawing/2014/main" id="{E21BD47E-B520-E343-BED5-6362BD50361C}"/>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00A12D8C-7194-4F46-AC07-F0BCFA94156F}" type="slidenum">
              <a:rPr lang="el-GR" altLang="en-US"/>
              <a:pPr/>
              <a:t>‹#›</a:t>
            </a:fld>
            <a:endParaRPr lang="el-G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97407A9-D521-F344-9641-83A35EC0D38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l-GR" altLang="en-US"/>
          </a:p>
        </p:txBody>
      </p:sp>
      <p:sp>
        <p:nvSpPr>
          <p:cNvPr id="15363" name="Rectangle 3">
            <a:extLst>
              <a:ext uri="{FF2B5EF4-FFF2-40B4-BE49-F238E27FC236}">
                <a16:creationId xmlns:a16="http://schemas.microsoft.com/office/drawing/2014/main" id="{8E4336DC-2B74-0344-8F59-232EBC055644}"/>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l-GR" altLang="en-US"/>
          </a:p>
        </p:txBody>
      </p:sp>
      <p:sp>
        <p:nvSpPr>
          <p:cNvPr id="15364" name="Rectangle 4">
            <a:extLst>
              <a:ext uri="{FF2B5EF4-FFF2-40B4-BE49-F238E27FC236}">
                <a16:creationId xmlns:a16="http://schemas.microsoft.com/office/drawing/2014/main" id="{261CF9A4-500F-124E-AEFA-133481CB02D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C2EA3FD8-6553-A040-9511-56FCAC52C9FE}"/>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n-US"/>
              <a:t>Κάντε κλικ για επεξεργασία των στυλ κειμένου στο υπόδειγμα</a:t>
            </a:r>
          </a:p>
          <a:p>
            <a:pPr lvl="1"/>
            <a:r>
              <a:rPr lang="el-GR" altLang="en-US"/>
              <a:t>Δεύτερο επίπεδο</a:t>
            </a:r>
          </a:p>
          <a:p>
            <a:pPr lvl="2"/>
            <a:r>
              <a:rPr lang="el-GR" altLang="en-US"/>
              <a:t>Τρίτο επίπεδο</a:t>
            </a:r>
          </a:p>
          <a:p>
            <a:pPr lvl="3"/>
            <a:r>
              <a:rPr lang="el-GR" altLang="en-US"/>
              <a:t>Τέταρτο επίπεδο</a:t>
            </a:r>
          </a:p>
          <a:p>
            <a:pPr lvl="4"/>
            <a:r>
              <a:rPr lang="el-GR" altLang="en-US"/>
              <a:t>Πέμπτο επίπεδο</a:t>
            </a:r>
          </a:p>
        </p:txBody>
      </p:sp>
      <p:sp>
        <p:nvSpPr>
          <p:cNvPr id="15366" name="Rectangle 6">
            <a:extLst>
              <a:ext uri="{FF2B5EF4-FFF2-40B4-BE49-F238E27FC236}">
                <a16:creationId xmlns:a16="http://schemas.microsoft.com/office/drawing/2014/main" id="{72643850-1685-9345-8876-E83CA062CCE1}"/>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l-GR" altLang="en-US"/>
          </a:p>
        </p:txBody>
      </p:sp>
      <p:sp>
        <p:nvSpPr>
          <p:cNvPr id="15367" name="Rectangle 7">
            <a:extLst>
              <a:ext uri="{FF2B5EF4-FFF2-40B4-BE49-F238E27FC236}">
                <a16:creationId xmlns:a16="http://schemas.microsoft.com/office/drawing/2014/main" id="{F1399EDA-B6F5-FD46-A11F-DD9A99D0D01A}"/>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4C8AA175-83CD-1049-9D62-2D3F21088FD7}"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F16B7E-13A5-8546-AD73-CBD6B111367B}"/>
              </a:ext>
            </a:extLst>
          </p:cNvPr>
          <p:cNvSpPr>
            <a:spLocks noGrp="1" noChangeArrowheads="1"/>
          </p:cNvSpPr>
          <p:nvPr>
            <p:ph type="sldNum" sz="quarter" idx="5"/>
          </p:nvPr>
        </p:nvSpPr>
        <p:spPr>
          <a:ln/>
        </p:spPr>
        <p:txBody>
          <a:bodyPr/>
          <a:lstStyle/>
          <a:p>
            <a:fld id="{07192003-9E67-E743-86BD-8ABCAC8F839F}" type="slidenum">
              <a:rPr lang="el-GR" altLang="en-US"/>
              <a:pPr/>
              <a:t>1</a:t>
            </a:fld>
            <a:endParaRPr lang="el-GR" altLang="en-US"/>
          </a:p>
        </p:txBody>
      </p:sp>
      <p:sp>
        <p:nvSpPr>
          <p:cNvPr id="19458" name="Rectangle 2">
            <a:extLst>
              <a:ext uri="{FF2B5EF4-FFF2-40B4-BE49-F238E27FC236}">
                <a16:creationId xmlns:a16="http://schemas.microsoft.com/office/drawing/2014/main" id="{BD622581-14DE-4F47-8AFB-326B5DD4311E}"/>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10053326-160E-4142-ABA0-3316D3FF9752}"/>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8D94C1-09D8-4141-88BB-78332B8982A4}"/>
              </a:ext>
            </a:extLst>
          </p:cNvPr>
          <p:cNvSpPr>
            <a:spLocks noGrp="1" noChangeArrowheads="1"/>
          </p:cNvSpPr>
          <p:nvPr>
            <p:ph type="sldNum" sz="quarter" idx="5"/>
          </p:nvPr>
        </p:nvSpPr>
        <p:spPr>
          <a:ln/>
        </p:spPr>
        <p:txBody>
          <a:bodyPr/>
          <a:lstStyle/>
          <a:p>
            <a:fld id="{9DAB4EF0-AA89-5647-86B0-A00D4C54011D}" type="slidenum">
              <a:rPr lang="el-GR" altLang="en-US"/>
              <a:pPr/>
              <a:t>10</a:t>
            </a:fld>
            <a:endParaRPr lang="el-GR" altLang="en-US"/>
          </a:p>
        </p:txBody>
      </p:sp>
      <p:sp>
        <p:nvSpPr>
          <p:cNvPr id="64514" name="Rectangle 2">
            <a:extLst>
              <a:ext uri="{FF2B5EF4-FFF2-40B4-BE49-F238E27FC236}">
                <a16:creationId xmlns:a16="http://schemas.microsoft.com/office/drawing/2014/main" id="{9AC74501-E4E9-1B48-BD71-ACFF6A7CA4FF}"/>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21F1F26C-6E8B-8F49-8442-863B9BEFF7AD}"/>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3A33F8-3672-B24A-803B-D186AAB2139E}"/>
              </a:ext>
            </a:extLst>
          </p:cNvPr>
          <p:cNvSpPr>
            <a:spLocks noGrp="1" noChangeArrowheads="1"/>
          </p:cNvSpPr>
          <p:nvPr>
            <p:ph type="sldNum" sz="quarter" idx="5"/>
          </p:nvPr>
        </p:nvSpPr>
        <p:spPr>
          <a:ln/>
        </p:spPr>
        <p:txBody>
          <a:bodyPr/>
          <a:lstStyle/>
          <a:p>
            <a:fld id="{10A96308-6429-0946-9617-E5A50842A819}" type="slidenum">
              <a:rPr lang="el-GR" altLang="en-US"/>
              <a:pPr/>
              <a:t>11</a:t>
            </a:fld>
            <a:endParaRPr lang="el-GR" altLang="en-US"/>
          </a:p>
        </p:txBody>
      </p:sp>
      <p:sp>
        <p:nvSpPr>
          <p:cNvPr id="66562" name="Rectangle 2">
            <a:extLst>
              <a:ext uri="{FF2B5EF4-FFF2-40B4-BE49-F238E27FC236}">
                <a16:creationId xmlns:a16="http://schemas.microsoft.com/office/drawing/2014/main" id="{C9D64E17-B05C-FA46-B790-3716FC764016}"/>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8A3AD83C-768D-8D46-A708-947AE554D019}"/>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17785D-4F76-844F-A699-8BFF9DEFE2A2}"/>
              </a:ext>
            </a:extLst>
          </p:cNvPr>
          <p:cNvSpPr>
            <a:spLocks noGrp="1" noChangeArrowheads="1"/>
          </p:cNvSpPr>
          <p:nvPr>
            <p:ph type="sldNum" sz="quarter" idx="5"/>
          </p:nvPr>
        </p:nvSpPr>
        <p:spPr>
          <a:ln/>
        </p:spPr>
        <p:txBody>
          <a:bodyPr/>
          <a:lstStyle/>
          <a:p>
            <a:fld id="{81D899D6-6EB6-284F-929C-C2F3C44D47BA}" type="slidenum">
              <a:rPr lang="el-GR" altLang="en-US"/>
              <a:pPr/>
              <a:t>12</a:t>
            </a:fld>
            <a:endParaRPr lang="el-GR" altLang="en-US"/>
          </a:p>
        </p:txBody>
      </p:sp>
      <p:sp>
        <p:nvSpPr>
          <p:cNvPr id="68610" name="Rectangle 2">
            <a:extLst>
              <a:ext uri="{FF2B5EF4-FFF2-40B4-BE49-F238E27FC236}">
                <a16:creationId xmlns:a16="http://schemas.microsoft.com/office/drawing/2014/main" id="{C4F35639-F960-BC4C-A51F-6A94330D3C7C}"/>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BF5AA169-4667-1442-92AA-30491D88A248}"/>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A2C0A46-A3D8-0242-A968-14F1476F2404}"/>
              </a:ext>
            </a:extLst>
          </p:cNvPr>
          <p:cNvSpPr>
            <a:spLocks noGrp="1" noChangeArrowheads="1"/>
          </p:cNvSpPr>
          <p:nvPr>
            <p:ph type="sldNum" sz="quarter" idx="5"/>
          </p:nvPr>
        </p:nvSpPr>
        <p:spPr>
          <a:ln/>
        </p:spPr>
        <p:txBody>
          <a:bodyPr/>
          <a:lstStyle/>
          <a:p>
            <a:fld id="{6AADCB3E-52BD-134F-8A4A-2B78665EEAE8}" type="slidenum">
              <a:rPr lang="el-GR" altLang="en-US"/>
              <a:pPr/>
              <a:t>13</a:t>
            </a:fld>
            <a:endParaRPr lang="el-GR" altLang="en-US"/>
          </a:p>
        </p:txBody>
      </p:sp>
      <p:sp>
        <p:nvSpPr>
          <p:cNvPr id="26626" name="Rectangle 2">
            <a:extLst>
              <a:ext uri="{FF2B5EF4-FFF2-40B4-BE49-F238E27FC236}">
                <a16:creationId xmlns:a16="http://schemas.microsoft.com/office/drawing/2014/main" id="{11E2F8FA-AD64-CE43-9C60-E58A8042C6D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2A9DABA4-518F-A144-BE4E-4234CCC35E6A}"/>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8AA175-83CD-1049-9D62-2D3F21088FD7}" type="slidenum">
              <a:rPr lang="el-GR" altLang="en-US" smtClean="0"/>
              <a:pPr/>
              <a:t>14</a:t>
            </a:fld>
            <a:endParaRPr lang="el-GR" altLang="en-US"/>
          </a:p>
        </p:txBody>
      </p:sp>
    </p:spTree>
    <p:extLst>
      <p:ext uri="{BB962C8B-B14F-4D97-AF65-F5344CB8AC3E}">
        <p14:creationId xmlns:p14="http://schemas.microsoft.com/office/powerpoint/2010/main" val="430007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8AA175-83CD-1049-9D62-2D3F21088FD7}" type="slidenum">
              <a:rPr lang="el-GR" altLang="en-US" smtClean="0"/>
              <a:pPr/>
              <a:t>15</a:t>
            </a:fld>
            <a:endParaRPr lang="el-GR" altLang="en-US"/>
          </a:p>
        </p:txBody>
      </p:sp>
    </p:spTree>
    <p:extLst>
      <p:ext uri="{BB962C8B-B14F-4D97-AF65-F5344CB8AC3E}">
        <p14:creationId xmlns:p14="http://schemas.microsoft.com/office/powerpoint/2010/main" val="131378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8AA175-83CD-1049-9D62-2D3F21088FD7}" type="slidenum">
              <a:rPr lang="el-GR" altLang="en-US" smtClean="0"/>
              <a:pPr/>
              <a:t>16</a:t>
            </a:fld>
            <a:endParaRPr lang="el-GR" altLang="en-US"/>
          </a:p>
        </p:txBody>
      </p:sp>
    </p:spTree>
    <p:extLst>
      <p:ext uri="{BB962C8B-B14F-4D97-AF65-F5344CB8AC3E}">
        <p14:creationId xmlns:p14="http://schemas.microsoft.com/office/powerpoint/2010/main" val="640651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A420D31-6D51-FC42-BEB8-549F88D6B77B}"/>
              </a:ext>
            </a:extLst>
          </p:cNvPr>
          <p:cNvSpPr>
            <a:spLocks noGrp="1" noChangeArrowheads="1"/>
          </p:cNvSpPr>
          <p:nvPr>
            <p:ph type="sldNum" sz="quarter" idx="5"/>
          </p:nvPr>
        </p:nvSpPr>
        <p:spPr>
          <a:ln/>
        </p:spPr>
        <p:txBody>
          <a:bodyPr/>
          <a:lstStyle/>
          <a:p>
            <a:fld id="{262E5B47-E4C6-A749-8A26-C89561DC3C75}" type="slidenum">
              <a:rPr lang="el-GR" altLang="en-US"/>
              <a:pPr/>
              <a:t>17</a:t>
            </a:fld>
            <a:endParaRPr lang="el-GR" altLang="en-US"/>
          </a:p>
        </p:txBody>
      </p:sp>
      <p:sp>
        <p:nvSpPr>
          <p:cNvPr id="27650" name="Rectangle 2">
            <a:extLst>
              <a:ext uri="{FF2B5EF4-FFF2-40B4-BE49-F238E27FC236}">
                <a16:creationId xmlns:a16="http://schemas.microsoft.com/office/drawing/2014/main" id="{37BB8BCD-C15D-E348-A594-0550E06F47E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8503D958-46CB-CA4B-8912-8B88C6AFB368}"/>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69019D-1DC7-6646-9858-65C7CED6A5B9}"/>
              </a:ext>
            </a:extLst>
          </p:cNvPr>
          <p:cNvSpPr>
            <a:spLocks noGrp="1" noChangeArrowheads="1"/>
          </p:cNvSpPr>
          <p:nvPr>
            <p:ph type="sldNum" sz="quarter" idx="5"/>
          </p:nvPr>
        </p:nvSpPr>
        <p:spPr>
          <a:ln/>
        </p:spPr>
        <p:txBody>
          <a:bodyPr/>
          <a:lstStyle/>
          <a:p>
            <a:fld id="{EAFB8DE8-F9E9-774E-81F2-D0A1CA8F2DA7}" type="slidenum">
              <a:rPr lang="el-GR" altLang="en-US"/>
              <a:pPr/>
              <a:t>18</a:t>
            </a:fld>
            <a:endParaRPr lang="el-GR" altLang="en-US"/>
          </a:p>
        </p:txBody>
      </p:sp>
      <p:sp>
        <p:nvSpPr>
          <p:cNvPr id="34818" name="Rectangle 2">
            <a:extLst>
              <a:ext uri="{FF2B5EF4-FFF2-40B4-BE49-F238E27FC236}">
                <a16:creationId xmlns:a16="http://schemas.microsoft.com/office/drawing/2014/main" id="{EA54803D-2E36-9345-8B30-E74D67D605FA}"/>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767419A3-F819-5548-8D88-A3D4BCEA138C}"/>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3B3F92E-3FF5-E749-B6F4-4EB318BB08A7}"/>
              </a:ext>
            </a:extLst>
          </p:cNvPr>
          <p:cNvSpPr>
            <a:spLocks noGrp="1" noChangeArrowheads="1"/>
          </p:cNvSpPr>
          <p:nvPr>
            <p:ph type="sldNum" sz="quarter" idx="5"/>
          </p:nvPr>
        </p:nvSpPr>
        <p:spPr>
          <a:ln/>
        </p:spPr>
        <p:txBody>
          <a:bodyPr/>
          <a:lstStyle/>
          <a:p>
            <a:fld id="{F3FFC8F7-43E0-9740-BB60-6E531EA8610D}" type="slidenum">
              <a:rPr lang="el-GR" altLang="en-US"/>
              <a:pPr/>
              <a:t>19</a:t>
            </a:fld>
            <a:endParaRPr lang="el-GR" altLang="en-US"/>
          </a:p>
        </p:txBody>
      </p:sp>
      <p:sp>
        <p:nvSpPr>
          <p:cNvPr id="38914" name="Rectangle 2">
            <a:extLst>
              <a:ext uri="{FF2B5EF4-FFF2-40B4-BE49-F238E27FC236}">
                <a16:creationId xmlns:a16="http://schemas.microsoft.com/office/drawing/2014/main" id="{B6CD1864-2EA3-FC47-8B33-7172566C6BC0}"/>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A35FFE3F-5645-6A4F-B0BD-46CB3F515987}"/>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0CD73A0-A684-1943-B221-A2B4411AFCDF}"/>
              </a:ext>
            </a:extLst>
          </p:cNvPr>
          <p:cNvSpPr>
            <a:spLocks noGrp="1" noChangeArrowheads="1"/>
          </p:cNvSpPr>
          <p:nvPr>
            <p:ph type="sldNum" sz="quarter" idx="5"/>
          </p:nvPr>
        </p:nvSpPr>
        <p:spPr>
          <a:ln/>
        </p:spPr>
        <p:txBody>
          <a:bodyPr/>
          <a:lstStyle/>
          <a:p>
            <a:fld id="{0AE9682D-76D9-D746-97AA-F4494272AA44}" type="slidenum">
              <a:rPr lang="el-GR" altLang="en-US"/>
              <a:pPr/>
              <a:t>2</a:t>
            </a:fld>
            <a:endParaRPr lang="el-GR" altLang="en-US"/>
          </a:p>
        </p:txBody>
      </p:sp>
      <p:sp>
        <p:nvSpPr>
          <p:cNvPr id="20482" name="Rectangle 2">
            <a:extLst>
              <a:ext uri="{FF2B5EF4-FFF2-40B4-BE49-F238E27FC236}">
                <a16:creationId xmlns:a16="http://schemas.microsoft.com/office/drawing/2014/main" id="{3A569592-E0B7-D24A-8038-0B7F9EE5A8E5}"/>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F5B7137F-FBF8-B740-9E79-718A5667EB77}"/>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8AA175-83CD-1049-9D62-2D3F21088FD7}" type="slidenum">
              <a:rPr lang="el-GR" altLang="en-US" smtClean="0"/>
              <a:pPr/>
              <a:t>20</a:t>
            </a:fld>
            <a:endParaRPr lang="el-GR" altLang="en-US"/>
          </a:p>
        </p:txBody>
      </p:sp>
    </p:spTree>
    <p:extLst>
      <p:ext uri="{BB962C8B-B14F-4D97-AF65-F5344CB8AC3E}">
        <p14:creationId xmlns:p14="http://schemas.microsoft.com/office/powerpoint/2010/main" val="918309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8AA175-83CD-1049-9D62-2D3F21088FD7}" type="slidenum">
              <a:rPr lang="el-GR" altLang="en-US" smtClean="0"/>
              <a:pPr/>
              <a:t>21</a:t>
            </a:fld>
            <a:endParaRPr lang="el-GR" altLang="en-US"/>
          </a:p>
        </p:txBody>
      </p:sp>
    </p:spTree>
    <p:extLst>
      <p:ext uri="{BB962C8B-B14F-4D97-AF65-F5344CB8AC3E}">
        <p14:creationId xmlns:p14="http://schemas.microsoft.com/office/powerpoint/2010/main" val="2048129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125ADAA-CF25-BE4B-9270-B2288C090A3D}"/>
              </a:ext>
            </a:extLst>
          </p:cNvPr>
          <p:cNvSpPr>
            <a:spLocks noGrp="1" noChangeArrowheads="1"/>
          </p:cNvSpPr>
          <p:nvPr>
            <p:ph type="sldNum" sz="quarter" idx="5"/>
          </p:nvPr>
        </p:nvSpPr>
        <p:spPr>
          <a:ln/>
        </p:spPr>
        <p:txBody>
          <a:bodyPr/>
          <a:lstStyle/>
          <a:p>
            <a:fld id="{D13BA6F2-4C65-8E4D-90DC-011A926EF8D3}" type="slidenum">
              <a:rPr lang="el-GR" altLang="en-US"/>
              <a:pPr/>
              <a:t>22</a:t>
            </a:fld>
            <a:endParaRPr lang="el-GR" altLang="en-US"/>
          </a:p>
        </p:txBody>
      </p:sp>
      <p:sp>
        <p:nvSpPr>
          <p:cNvPr id="40962" name="Rectangle 2">
            <a:extLst>
              <a:ext uri="{FF2B5EF4-FFF2-40B4-BE49-F238E27FC236}">
                <a16:creationId xmlns:a16="http://schemas.microsoft.com/office/drawing/2014/main" id="{EB4F21D8-06F9-B546-B388-CF6D621132C8}"/>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DE465C95-54F2-AF45-A471-506C6C902292}"/>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3390A32-43B3-5A43-AF12-E339AA271FDE}"/>
              </a:ext>
            </a:extLst>
          </p:cNvPr>
          <p:cNvSpPr>
            <a:spLocks noGrp="1" noChangeArrowheads="1"/>
          </p:cNvSpPr>
          <p:nvPr>
            <p:ph type="sldNum" sz="quarter" idx="5"/>
          </p:nvPr>
        </p:nvSpPr>
        <p:spPr>
          <a:ln/>
        </p:spPr>
        <p:txBody>
          <a:bodyPr/>
          <a:lstStyle/>
          <a:p>
            <a:fld id="{E227DB68-06E1-2449-A1B3-AFC01362DC2D}" type="slidenum">
              <a:rPr lang="el-GR" altLang="en-US"/>
              <a:pPr/>
              <a:t>23</a:t>
            </a:fld>
            <a:endParaRPr lang="el-GR" altLang="en-US"/>
          </a:p>
        </p:txBody>
      </p:sp>
      <p:sp>
        <p:nvSpPr>
          <p:cNvPr id="43010" name="Rectangle 2">
            <a:extLst>
              <a:ext uri="{FF2B5EF4-FFF2-40B4-BE49-F238E27FC236}">
                <a16:creationId xmlns:a16="http://schemas.microsoft.com/office/drawing/2014/main" id="{950AE979-6A46-F04A-838C-93BE807FA6AB}"/>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72FCC2BF-5ED7-D44F-B223-913C334166F7}"/>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3C320B-329C-4342-8A42-5ED7DF4F22A0}"/>
              </a:ext>
            </a:extLst>
          </p:cNvPr>
          <p:cNvSpPr>
            <a:spLocks noGrp="1" noChangeArrowheads="1"/>
          </p:cNvSpPr>
          <p:nvPr>
            <p:ph type="sldNum" sz="quarter" idx="5"/>
          </p:nvPr>
        </p:nvSpPr>
        <p:spPr>
          <a:ln/>
        </p:spPr>
        <p:txBody>
          <a:bodyPr/>
          <a:lstStyle/>
          <a:p>
            <a:fld id="{9A3D36BA-BC1E-E14A-8399-56C43F0845F1}" type="slidenum">
              <a:rPr lang="el-GR" altLang="en-US"/>
              <a:pPr/>
              <a:t>3</a:t>
            </a:fld>
            <a:endParaRPr lang="el-GR" altLang="en-US"/>
          </a:p>
        </p:txBody>
      </p:sp>
      <p:sp>
        <p:nvSpPr>
          <p:cNvPr id="22530" name="Rectangle 2">
            <a:extLst>
              <a:ext uri="{FF2B5EF4-FFF2-40B4-BE49-F238E27FC236}">
                <a16:creationId xmlns:a16="http://schemas.microsoft.com/office/drawing/2014/main" id="{12652B0B-E41C-3A4E-B22F-835F2E448947}"/>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EEC7BF34-547D-124D-9D2C-DE9282F06CD8}"/>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DE4706-4E0B-6A44-A780-402C51F11004}"/>
              </a:ext>
            </a:extLst>
          </p:cNvPr>
          <p:cNvSpPr>
            <a:spLocks noGrp="1" noChangeArrowheads="1"/>
          </p:cNvSpPr>
          <p:nvPr>
            <p:ph type="sldNum" sz="quarter" idx="5"/>
          </p:nvPr>
        </p:nvSpPr>
        <p:spPr>
          <a:ln/>
        </p:spPr>
        <p:txBody>
          <a:bodyPr/>
          <a:lstStyle/>
          <a:p>
            <a:fld id="{22BC1784-07D0-5B4B-94AE-40EA6F586AAB}" type="slidenum">
              <a:rPr lang="el-GR" altLang="en-US"/>
              <a:pPr/>
              <a:t>4</a:t>
            </a:fld>
            <a:endParaRPr lang="el-GR" altLang="en-US"/>
          </a:p>
        </p:txBody>
      </p:sp>
      <p:sp>
        <p:nvSpPr>
          <p:cNvPr id="23554" name="Rectangle 2">
            <a:extLst>
              <a:ext uri="{FF2B5EF4-FFF2-40B4-BE49-F238E27FC236}">
                <a16:creationId xmlns:a16="http://schemas.microsoft.com/office/drawing/2014/main" id="{0CD37E27-C5E4-764B-B71B-D0879916D45A}"/>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121E2C42-B8C7-3440-8593-A76E117E9BB2}"/>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6CC4CEF-2002-F542-AD90-60AE34265474}"/>
              </a:ext>
            </a:extLst>
          </p:cNvPr>
          <p:cNvSpPr>
            <a:spLocks noGrp="1" noChangeArrowheads="1"/>
          </p:cNvSpPr>
          <p:nvPr>
            <p:ph type="sldNum" sz="quarter" idx="5"/>
          </p:nvPr>
        </p:nvSpPr>
        <p:spPr>
          <a:ln/>
        </p:spPr>
        <p:txBody>
          <a:bodyPr/>
          <a:lstStyle/>
          <a:p>
            <a:fld id="{42AC0EE2-3AC5-9C4C-817D-9A330C8F92A5}" type="slidenum">
              <a:rPr lang="el-GR" altLang="en-US"/>
              <a:pPr/>
              <a:t>5</a:t>
            </a:fld>
            <a:endParaRPr lang="el-GR" altLang="en-US"/>
          </a:p>
        </p:txBody>
      </p:sp>
      <p:sp>
        <p:nvSpPr>
          <p:cNvPr id="21506" name="Rectangle 2">
            <a:extLst>
              <a:ext uri="{FF2B5EF4-FFF2-40B4-BE49-F238E27FC236}">
                <a16:creationId xmlns:a16="http://schemas.microsoft.com/office/drawing/2014/main" id="{73CC16E5-AA0D-B246-B2AB-2634A1A7B1EA}"/>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EDB666F6-939A-8942-A11B-B53A67633FF1}"/>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305C952-EC54-094E-BD01-7DBEE33913FA}"/>
              </a:ext>
            </a:extLst>
          </p:cNvPr>
          <p:cNvSpPr>
            <a:spLocks noGrp="1" noChangeArrowheads="1"/>
          </p:cNvSpPr>
          <p:nvPr>
            <p:ph type="sldNum" sz="quarter" idx="5"/>
          </p:nvPr>
        </p:nvSpPr>
        <p:spPr>
          <a:ln/>
        </p:spPr>
        <p:txBody>
          <a:bodyPr/>
          <a:lstStyle/>
          <a:p>
            <a:fld id="{63B299BB-2B23-E94E-BCE8-A2E6EE3C1F49}" type="slidenum">
              <a:rPr lang="el-GR" altLang="en-US"/>
              <a:pPr/>
              <a:t>6</a:t>
            </a:fld>
            <a:endParaRPr lang="el-GR" altLang="en-US"/>
          </a:p>
        </p:txBody>
      </p:sp>
      <p:sp>
        <p:nvSpPr>
          <p:cNvPr id="24578" name="Rectangle 2">
            <a:extLst>
              <a:ext uri="{FF2B5EF4-FFF2-40B4-BE49-F238E27FC236}">
                <a16:creationId xmlns:a16="http://schemas.microsoft.com/office/drawing/2014/main" id="{C6A4637F-25C7-FC47-8F30-C95978C621C9}"/>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B8A744D2-3013-BE42-8D87-3708B431885F}"/>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81E577B-C3B6-974F-B657-921653E9403F}"/>
              </a:ext>
            </a:extLst>
          </p:cNvPr>
          <p:cNvSpPr>
            <a:spLocks noGrp="1" noChangeArrowheads="1"/>
          </p:cNvSpPr>
          <p:nvPr>
            <p:ph type="sldNum" sz="quarter" idx="5"/>
          </p:nvPr>
        </p:nvSpPr>
        <p:spPr>
          <a:ln/>
        </p:spPr>
        <p:txBody>
          <a:bodyPr/>
          <a:lstStyle/>
          <a:p>
            <a:fld id="{4CCBA7D2-8FE1-F949-93E2-F5C92232FAD4}" type="slidenum">
              <a:rPr lang="el-GR" altLang="en-US"/>
              <a:pPr/>
              <a:t>7</a:t>
            </a:fld>
            <a:endParaRPr lang="el-GR" altLang="en-US"/>
          </a:p>
        </p:txBody>
      </p:sp>
      <p:sp>
        <p:nvSpPr>
          <p:cNvPr id="25602" name="Rectangle 2">
            <a:extLst>
              <a:ext uri="{FF2B5EF4-FFF2-40B4-BE49-F238E27FC236}">
                <a16:creationId xmlns:a16="http://schemas.microsoft.com/office/drawing/2014/main" id="{6F4ACA17-8BB6-9643-86DA-2B6A0F16391C}"/>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707C0853-747D-8747-B577-0F7E617E41FF}"/>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0A97CE-1D06-6142-9CF3-24DD05B63300}"/>
              </a:ext>
            </a:extLst>
          </p:cNvPr>
          <p:cNvSpPr>
            <a:spLocks noGrp="1" noChangeArrowheads="1"/>
          </p:cNvSpPr>
          <p:nvPr>
            <p:ph type="sldNum" sz="quarter" idx="5"/>
          </p:nvPr>
        </p:nvSpPr>
        <p:spPr>
          <a:ln/>
        </p:spPr>
        <p:txBody>
          <a:bodyPr/>
          <a:lstStyle/>
          <a:p>
            <a:fld id="{AA05694A-6337-4B43-A97B-CC189567B2B5}" type="slidenum">
              <a:rPr lang="el-GR" altLang="en-US"/>
              <a:pPr/>
              <a:t>8</a:t>
            </a:fld>
            <a:endParaRPr lang="el-GR" altLang="en-US"/>
          </a:p>
        </p:txBody>
      </p:sp>
      <p:sp>
        <p:nvSpPr>
          <p:cNvPr id="60418" name="Rectangle 2">
            <a:extLst>
              <a:ext uri="{FF2B5EF4-FFF2-40B4-BE49-F238E27FC236}">
                <a16:creationId xmlns:a16="http://schemas.microsoft.com/office/drawing/2014/main" id="{C342A320-892B-E947-8078-8FB59012EF4B}"/>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57740263-0450-F04D-A1D3-1D782BC76C98}"/>
              </a:ext>
            </a:extLst>
          </p:cNvPr>
          <p:cNvSpPr>
            <a:spLocks noGrp="1" noChangeArrowheads="1"/>
          </p:cNvSpPr>
          <p:nvPr>
            <p:ph type="body" idx="1"/>
          </p:nvPr>
        </p:nvSpPr>
        <p:spPr/>
        <p:txBody>
          <a:bodyPr/>
          <a:lstStyle/>
          <a:p>
            <a:endParaRPr lang="el-G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0ACF8D9-76F7-354E-94E0-D6B6ECF5A143}"/>
              </a:ext>
            </a:extLst>
          </p:cNvPr>
          <p:cNvSpPr>
            <a:spLocks noGrp="1" noChangeArrowheads="1"/>
          </p:cNvSpPr>
          <p:nvPr>
            <p:ph type="sldNum" sz="quarter" idx="5"/>
          </p:nvPr>
        </p:nvSpPr>
        <p:spPr>
          <a:ln/>
        </p:spPr>
        <p:txBody>
          <a:bodyPr/>
          <a:lstStyle/>
          <a:p>
            <a:fld id="{CDD0292C-79D2-154E-AB62-87DEA6C34234}" type="slidenum">
              <a:rPr lang="el-GR" altLang="en-US"/>
              <a:pPr/>
              <a:t>9</a:t>
            </a:fld>
            <a:endParaRPr lang="el-GR" altLang="en-US"/>
          </a:p>
        </p:txBody>
      </p:sp>
      <p:sp>
        <p:nvSpPr>
          <p:cNvPr id="62466" name="Rectangle 2">
            <a:extLst>
              <a:ext uri="{FF2B5EF4-FFF2-40B4-BE49-F238E27FC236}">
                <a16:creationId xmlns:a16="http://schemas.microsoft.com/office/drawing/2014/main" id="{27DB491E-F971-3D49-9334-00D607E0BBEB}"/>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46612E7F-7F99-6147-B486-C22B677D9BED}"/>
              </a:ext>
            </a:extLst>
          </p:cNvPr>
          <p:cNvSpPr>
            <a:spLocks noGrp="1" noChangeArrowheads="1"/>
          </p:cNvSpPr>
          <p:nvPr>
            <p:ph type="body" idx="1"/>
          </p:nvPr>
        </p:nvSpPr>
        <p:spPr/>
        <p:txBody>
          <a:bodyPr/>
          <a:lstStyle/>
          <a:p>
            <a:endParaRPr lang="el-G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Line 2">
            <a:extLst>
              <a:ext uri="{FF2B5EF4-FFF2-40B4-BE49-F238E27FC236}">
                <a16:creationId xmlns:a16="http://schemas.microsoft.com/office/drawing/2014/main" id="{F65F2497-D859-C442-9427-BBAA1D746FE9}"/>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Arc 3">
            <a:extLst>
              <a:ext uri="{FF2B5EF4-FFF2-40B4-BE49-F238E27FC236}">
                <a16:creationId xmlns:a16="http://schemas.microsoft.com/office/drawing/2014/main" id="{1F564A5D-5842-9249-A474-AF0DA57E6B9B}"/>
              </a:ext>
            </a:extLst>
          </p:cNvPr>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kumimoji="1" lang="el-GR" altLang="en-US"/>
          </a:p>
        </p:txBody>
      </p:sp>
      <p:sp>
        <p:nvSpPr>
          <p:cNvPr id="3076" name="Rectangle 4">
            <a:extLst>
              <a:ext uri="{FF2B5EF4-FFF2-40B4-BE49-F238E27FC236}">
                <a16:creationId xmlns:a16="http://schemas.microsoft.com/office/drawing/2014/main" id="{46F1E555-B3FB-9947-B528-988DB99AA7AF}"/>
              </a:ext>
            </a:extLst>
          </p:cNvPr>
          <p:cNvSpPr>
            <a:spLocks noGrp="1" noChangeArrowheads="1"/>
          </p:cNvSpPr>
          <p:nvPr>
            <p:ph type="ctrTitle" sz="quarter"/>
          </p:nvPr>
        </p:nvSpPr>
        <p:spPr>
          <a:xfrm>
            <a:off x="1219200" y="0"/>
            <a:ext cx="7924800" cy="1676400"/>
          </a:xfrm>
        </p:spPr>
        <p:txBody>
          <a:bodyPr anchor="b"/>
          <a:lstStyle>
            <a:lvl1pPr>
              <a:lnSpc>
                <a:spcPct val="80000"/>
              </a:lnSpc>
              <a:defRPr/>
            </a:lvl1pPr>
          </a:lstStyle>
          <a:p>
            <a:pPr lvl="0"/>
            <a:r>
              <a:rPr lang="el-GR" altLang="en-US" noProof="0"/>
              <a:t>Κάντε κλικ, για επεξεργασία του στυλ τίτλου του υποδείγματος</a:t>
            </a:r>
          </a:p>
        </p:txBody>
      </p:sp>
      <p:sp>
        <p:nvSpPr>
          <p:cNvPr id="3077" name="Rectangle 5">
            <a:extLst>
              <a:ext uri="{FF2B5EF4-FFF2-40B4-BE49-F238E27FC236}">
                <a16:creationId xmlns:a16="http://schemas.microsoft.com/office/drawing/2014/main" id="{6E7401D3-4F33-C748-8F3C-3A70721B17CB}"/>
              </a:ext>
            </a:extLst>
          </p:cNvPr>
          <p:cNvSpPr>
            <a:spLocks noGrp="1" noChangeArrowheads="1"/>
          </p:cNvSpPr>
          <p:nvPr>
            <p:ph type="subTitle" sz="quarter" idx="1"/>
          </p:nvPr>
        </p:nvSpPr>
        <p:spPr>
          <a:xfrm>
            <a:off x="4038600" y="1828800"/>
            <a:ext cx="4572000" cy="1752600"/>
          </a:xfrm>
        </p:spPr>
        <p:txBody>
          <a:bodyPr/>
          <a:lstStyle>
            <a:lvl1pPr marL="0" indent="0">
              <a:buFont typeface="Wingdings" pitchFamily="2" charset="2"/>
              <a:buNone/>
              <a:defRPr sz="2400"/>
            </a:lvl1pPr>
          </a:lstStyle>
          <a:p>
            <a:pPr lvl="0"/>
            <a:r>
              <a:rPr lang="el-GR" altLang="en-US" noProof="0"/>
              <a:t>Κάντε κλικ, για επεξεργασία του στυλ δευτερεύοντος τίτλου στο υπόδειγμα</a:t>
            </a:r>
          </a:p>
        </p:txBody>
      </p:sp>
      <p:sp>
        <p:nvSpPr>
          <p:cNvPr id="3078" name="Rectangle 6">
            <a:extLst>
              <a:ext uri="{FF2B5EF4-FFF2-40B4-BE49-F238E27FC236}">
                <a16:creationId xmlns:a16="http://schemas.microsoft.com/office/drawing/2014/main" id="{6570870E-12A3-E74C-AC6C-4AE01FD49977}"/>
              </a:ext>
            </a:extLst>
          </p:cNvPr>
          <p:cNvSpPr>
            <a:spLocks noGrp="1" noChangeArrowheads="1"/>
          </p:cNvSpPr>
          <p:nvPr>
            <p:ph type="dt" sz="quarter" idx="2"/>
          </p:nvPr>
        </p:nvSpPr>
        <p:spPr>
          <a:extLst>
            <a:ext uri="{909E8E84-426E-40DD-AFC4-6F175D3DCCD1}">
              <a14:hiddenFill xmlns:a14="http://schemas.microsoft.com/office/drawing/2010/main">
                <a:solidFill>
                  <a:schemeClr val="accent2"/>
                </a:solidFill>
              </a14:hiddenFill>
            </a:ext>
          </a:extLst>
        </p:spPr>
        <p:txBody>
          <a:bodyPr/>
          <a:lstStyle>
            <a:lvl1pPr>
              <a:defRPr/>
            </a:lvl1pPr>
          </a:lstStyle>
          <a:p>
            <a:fld id="{73D9C1C1-3597-774B-B520-804D50C4D176}" type="datetime1">
              <a:rPr lang="el-GR" altLang="en-US"/>
              <a:pPr/>
              <a:t>29/10/19</a:t>
            </a:fld>
            <a:endParaRPr lang="el-GR" altLang="en-US"/>
          </a:p>
        </p:txBody>
      </p:sp>
      <p:sp>
        <p:nvSpPr>
          <p:cNvPr id="3079" name="Rectangle 7">
            <a:extLst>
              <a:ext uri="{FF2B5EF4-FFF2-40B4-BE49-F238E27FC236}">
                <a16:creationId xmlns:a16="http://schemas.microsoft.com/office/drawing/2014/main" id="{DE99968E-995B-344A-8B39-6B3E8B30EC87}"/>
              </a:ext>
            </a:extLst>
          </p:cNvPr>
          <p:cNvSpPr>
            <a:spLocks noGrp="1" noChangeArrowheads="1"/>
          </p:cNvSpPr>
          <p:nvPr>
            <p:ph type="ftr" sz="quarter" idx="3"/>
          </p:nvPr>
        </p:nvSpPr>
        <p:spPr/>
        <p:txBody>
          <a:bodyPr/>
          <a:lstStyle>
            <a:lvl1pPr>
              <a:defRPr/>
            </a:lvl1pPr>
          </a:lstStyle>
          <a:p>
            <a:endParaRPr lang="el-GR" altLang="en-US"/>
          </a:p>
        </p:txBody>
      </p:sp>
      <p:sp>
        <p:nvSpPr>
          <p:cNvPr id="3080" name="Rectangle 8">
            <a:extLst>
              <a:ext uri="{FF2B5EF4-FFF2-40B4-BE49-F238E27FC236}">
                <a16:creationId xmlns:a16="http://schemas.microsoft.com/office/drawing/2014/main" id="{7F138F06-F604-9144-AD4F-70A186669F64}"/>
              </a:ext>
            </a:extLst>
          </p:cNvPr>
          <p:cNvSpPr>
            <a:spLocks noGrp="1" noChangeArrowheads="1"/>
          </p:cNvSpPr>
          <p:nvPr>
            <p:ph type="sldNum" sz="quarter" idx="4"/>
          </p:nvPr>
        </p:nvSpPr>
        <p:spPr/>
        <p:txBody>
          <a:bodyPr/>
          <a:lstStyle>
            <a:lvl1pPr>
              <a:defRPr/>
            </a:lvl1pPr>
          </a:lstStyle>
          <a:p>
            <a:fld id="{CF6DE7CA-1163-B24D-B706-1838648A0D12}" type="slidenum">
              <a:rPr lang="el-GR" altLang="en-US"/>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9D1A-7F04-2943-8FAA-8F5BF251BA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F6712F-BF24-D04D-8A4C-3881360D66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B9625-7892-4144-8D63-31F13F8C5C8E}"/>
              </a:ext>
            </a:extLst>
          </p:cNvPr>
          <p:cNvSpPr>
            <a:spLocks noGrp="1"/>
          </p:cNvSpPr>
          <p:nvPr>
            <p:ph type="dt" sz="half" idx="10"/>
          </p:nvPr>
        </p:nvSpPr>
        <p:spPr/>
        <p:txBody>
          <a:bodyPr/>
          <a:lstStyle>
            <a:lvl1pPr>
              <a:defRPr/>
            </a:lvl1pPr>
          </a:lstStyle>
          <a:p>
            <a:fld id="{A783E548-9BEF-0549-B640-6FA690F8A52E}" type="datetime1">
              <a:rPr lang="el-GR" altLang="en-US"/>
              <a:pPr/>
              <a:t>29/10/19</a:t>
            </a:fld>
            <a:endParaRPr lang="el-GR" altLang="en-US"/>
          </a:p>
        </p:txBody>
      </p:sp>
      <p:sp>
        <p:nvSpPr>
          <p:cNvPr id="5" name="Footer Placeholder 4">
            <a:extLst>
              <a:ext uri="{FF2B5EF4-FFF2-40B4-BE49-F238E27FC236}">
                <a16:creationId xmlns:a16="http://schemas.microsoft.com/office/drawing/2014/main" id="{F5BE563C-9308-9549-BACE-8F1D7FBCB39C}"/>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51341A21-AA96-4E4C-9F29-BF800E9E2B3B}"/>
              </a:ext>
            </a:extLst>
          </p:cNvPr>
          <p:cNvSpPr>
            <a:spLocks noGrp="1"/>
          </p:cNvSpPr>
          <p:nvPr>
            <p:ph type="sldNum" sz="quarter" idx="12"/>
          </p:nvPr>
        </p:nvSpPr>
        <p:spPr/>
        <p:txBody>
          <a:bodyPr/>
          <a:lstStyle>
            <a:lvl1pPr>
              <a:defRPr/>
            </a:lvl1pPr>
          </a:lstStyle>
          <a:p>
            <a:fld id="{681CBB55-4DAB-5145-AEAD-187FAF05D715}" type="slidenum">
              <a:rPr lang="el-GR" altLang="en-US"/>
              <a:pPr/>
              <a:t>‹#›</a:t>
            </a:fld>
            <a:endParaRPr lang="el-GR" altLang="en-US"/>
          </a:p>
        </p:txBody>
      </p:sp>
    </p:spTree>
    <p:extLst>
      <p:ext uri="{BB962C8B-B14F-4D97-AF65-F5344CB8AC3E}">
        <p14:creationId xmlns:p14="http://schemas.microsoft.com/office/powerpoint/2010/main" val="232342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6F2AA7-66DF-D047-A025-59A17AC9AAAE}"/>
              </a:ext>
            </a:extLst>
          </p:cNvPr>
          <p:cNvSpPr>
            <a:spLocks noGrp="1"/>
          </p:cNvSpPr>
          <p:nvPr>
            <p:ph type="title" orient="vert"/>
          </p:nvPr>
        </p:nvSpPr>
        <p:spPr>
          <a:xfrm>
            <a:off x="7429500" y="0"/>
            <a:ext cx="1714500" cy="6096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E52867-EF2C-4B47-BF28-540E0777F07B}"/>
              </a:ext>
            </a:extLst>
          </p:cNvPr>
          <p:cNvSpPr>
            <a:spLocks noGrp="1"/>
          </p:cNvSpPr>
          <p:nvPr>
            <p:ph type="body" orient="vert" idx="1"/>
          </p:nvPr>
        </p:nvSpPr>
        <p:spPr>
          <a:xfrm>
            <a:off x="2286000" y="0"/>
            <a:ext cx="49911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075EEE-F0A6-D44D-A9C4-F968797A666E}"/>
              </a:ext>
            </a:extLst>
          </p:cNvPr>
          <p:cNvSpPr>
            <a:spLocks noGrp="1"/>
          </p:cNvSpPr>
          <p:nvPr>
            <p:ph type="dt" sz="half" idx="10"/>
          </p:nvPr>
        </p:nvSpPr>
        <p:spPr/>
        <p:txBody>
          <a:bodyPr/>
          <a:lstStyle>
            <a:lvl1pPr>
              <a:defRPr/>
            </a:lvl1pPr>
          </a:lstStyle>
          <a:p>
            <a:fld id="{EC035779-BEEC-C94D-BAF8-1157EF6026A8}" type="datetime1">
              <a:rPr lang="el-GR" altLang="en-US"/>
              <a:pPr/>
              <a:t>29/10/19</a:t>
            </a:fld>
            <a:endParaRPr lang="el-GR" altLang="en-US"/>
          </a:p>
        </p:txBody>
      </p:sp>
      <p:sp>
        <p:nvSpPr>
          <p:cNvPr id="5" name="Footer Placeholder 4">
            <a:extLst>
              <a:ext uri="{FF2B5EF4-FFF2-40B4-BE49-F238E27FC236}">
                <a16:creationId xmlns:a16="http://schemas.microsoft.com/office/drawing/2014/main" id="{5A4CEBB6-EF34-9345-8781-85D36A366057}"/>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07D55E8D-66A0-B045-A321-5A90EBCB015A}"/>
              </a:ext>
            </a:extLst>
          </p:cNvPr>
          <p:cNvSpPr>
            <a:spLocks noGrp="1"/>
          </p:cNvSpPr>
          <p:nvPr>
            <p:ph type="sldNum" sz="quarter" idx="12"/>
          </p:nvPr>
        </p:nvSpPr>
        <p:spPr/>
        <p:txBody>
          <a:bodyPr/>
          <a:lstStyle>
            <a:lvl1pPr>
              <a:defRPr/>
            </a:lvl1pPr>
          </a:lstStyle>
          <a:p>
            <a:fld id="{4F33D1EE-6B76-3742-A426-86A64BB114BD}" type="slidenum">
              <a:rPr lang="el-GR" altLang="en-US"/>
              <a:pPr/>
              <a:t>‹#›</a:t>
            </a:fld>
            <a:endParaRPr lang="el-GR" altLang="en-US"/>
          </a:p>
        </p:txBody>
      </p:sp>
    </p:spTree>
    <p:extLst>
      <p:ext uri="{BB962C8B-B14F-4D97-AF65-F5344CB8AC3E}">
        <p14:creationId xmlns:p14="http://schemas.microsoft.com/office/powerpoint/2010/main" val="237482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E035-3697-A64B-8536-005B0E84F1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58761-CE13-9E44-BBCF-FC857ED968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4034D-0318-E64D-AD7D-39ADB48D270F}"/>
              </a:ext>
            </a:extLst>
          </p:cNvPr>
          <p:cNvSpPr>
            <a:spLocks noGrp="1"/>
          </p:cNvSpPr>
          <p:nvPr>
            <p:ph type="dt" sz="half" idx="10"/>
          </p:nvPr>
        </p:nvSpPr>
        <p:spPr/>
        <p:txBody>
          <a:bodyPr/>
          <a:lstStyle>
            <a:lvl1pPr>
              <a:defRPr/>
            </a:lvl1pPr>
          </a:lstStyle>
          <a:p>
            <a:fld id="{954F874E-00A4-1446-9B67-798BE1231F3B}" type="datetime1">
              <a:rPr lang="el-GR" altLang="en-US"/>
              <a:pPr/>
              <a:t>29/10/19</a:t>
            </a:fld>
            <a:endParaRPr lang="el-GR" altLang="en-US"/>
          </a:p>
        </p:txBody>
      </p:sp>
      <p:sp>
        <p:nvSpPr>
          <p:cNvPr id="5" name="Footer Placeholder 4">
            <a:extLst>
              <a:ext uri="{FF2B5EF4-FFF2-40B4-BE49-F238E27FC236}">
                <a16:creationId xmlns:a16="http://schemas.microsoft.com/office/drawing/2014/main" id="{3D1EBB35-9B06-F34A-86FC-C399F0C82D92}"/>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DB105F34-A245-5B49-A32A-B2345231819A}"/>
              </a:ext>
            </a:extLst>
          </p:cNvPr>
          <p:cNvSpPr>
            <a:spLocks noGrp="1"/>
          </p:cNvSpPr>
          <p:nvPr>
            <p:ph type="sldNum" sz="quarter" idx="12"/>
          </p:nvPr>
        </p:nvSpPr>
        <p:spPr/>
        <p:txBody>
          <a:bodyPr/>
          <a:lstStyle>
            <a:lvl1pPr>
              <a:defRPr/>
            </a:lvl1pPr>
          </a:lstStyle>
          <a:p>
            <a:fld id="{7608CF9C-6E70-9145-A3A7-ED03149D398D}" type="slidenum">
              <a:rPr lang="el-GR" altLang="en-US"/>
              <a:pPr/>
              <a:t>‹#›</a:t>
            </a:fld>
            <a:endParaRPr lang="el-GR" altLang="en-US"/>
          </a:p>
        </p:txBody>
      </p:sp>
    </p:spTree>
    <p:extLst>
      <p:ext uri="{BB962C8B-B14F-4D97-AF65-F5344CB8AC3E}">
        <p14:creationId xmlns:p14="http://schemas.microsoft.com/office/powerpoint/2010/main" val="34262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41C19-3C2A-ED4C-AD42-D86A596589F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0054C3-5726-D942-AE98-59E29F6C09D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C679BE9-1295-764D-BCEA-281B80093B48}"/>
              </a:ext>
            </a:extLst>
          </p:cNvPr>
          <p:cNvSpPr>
            <a:spLocks noGrp="1"/>
          </p:cNvSpPr>
          <p:nvPr>
            <p:ph type="dt" sz="half" idx="10"/>
          </p:nvPr>
        </p:nvSpPr>
        <p:spPr/>
        <p:txBody>
          <a:bodyPr/>
          <a:lstStyle>
            <a:lvl1pPr>
              <a:defRPr/>
            </a:lvl1pPr>
          </a:lstStyle>
          <a:p>
            <a:fld id="{3181BAEF-AADA-1A4B-92F9-F3CB1BBEAB53}" type="datetime1">
              <a:rPr lang="el-GR" altLang="en-US"/>
              <a:pPr/>
              <a:t>29/10/19</a:t>
            </a:fld>
            <a:endParaRPr lang="el-GR" altLang="en-US"/>
          </a:p>
        </p:txBody>
      </p:sp>
      <p:sp>
        <p:nvSpPr>
          <p:cNvPr id="5" name="Footer Placeholder 4">
            <a:extLst>
              <a:ext uri="{FF2B5EF4-FFF2-40B4-BE49-F238E27FC236}">
                <a16:creationId xmlns:a16="http://schemas.microsoft.com/office/drawing/2014/main" id="{F59FFED2-CC54-794B-ABE5-8D1E98F56B3E}"/>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441A0174-3879-224F-8377-61ACFA8DA7C3}"/>
              </a:ext>
            </a:extLst>
          </p:cNvPr>
          <p:cNvSpPr>
            <a:spLocks noGrp="1"/>
          </p:cNvSpPr>
          <p:nvPr>
            <p:ph type="sldNum" sz="quarter" idx="12"/>
          </p:nvPr>
        </p:nvSpPr>
        <p:spPr/>
        <p:txBody>
          <a:bodyPr/>
          <a:lstStyle>
            <a:lvl1pPr>
              <a:defRPr/>
            </a:lvl1pPr>
          </a:lstStyle>
          <a:p>
            <a:fld id="{A06475A7-AC63-F644-A55A-3BCC59DC035C}" type="slidenum">
              <a:rPr lang="el-GR" altLang="en-US"/>
              <a:pPr/>
              <a:t>‹#›</a:t>
            </a:fld>
            <a:endParaRPr lang="el-GR" altLang="en-US"/>
          </a:p>
        </p:txBody>
      </p:sp>
    </p:spTree>
    <p:extLst>
      <p:ext uri="{BB962C8B-B14F-4D97-AF65-F5344CB8AC3E}">
        <p14:creationId xmlns:p14="http://schemas.microsoft.com/office/powerpoint/2010/main" val="123061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E10F-83DF-2943-BF3C-38D6791025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FF32E-1A2D-2440-BBC4-439A83933A2F}"/>
              </a:ext>
            </a:extLst>
          </p:cNvPr>
          <p:cNvSpPr>
            <a:spLocks noGrp="1"/>
          </p:cNvSpPr>
          <p:nvPr>
            <p:ph sz="half" idx="1"/>
          </p:nvPr>
        </p:nvSpPr>
        <p:spPr>
          <a:xfrm>
            <a:off x="28194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564DF3-C6B6-FE4E-BF66-E2EF4FA5EDAA}"/>
              </a:ext>
            </a:extLst>
          </p:cNvPr>
          <p:cNvSpPr>
            <a:spLocks noGrp="1"/>
          </p:cNvSpPr>
          <p:nvPr>
            <p:ph sz="half" idx="2"/>
          </p:nvPr>
        </p:nvSpPr>
        <p:spPr>
          <a:xfrm>
            <a:off x="59436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F737A2-5EDC-0A4C-A77A-2B35299303B4}"/>
              </a:ext>
            </a:extLst>
          </p:cNvPr>
          <p:cNvSpPr>
            <a:spLocks noGrp="1"/>
          </p:cNvSpPr>
          <p:nvPr>
            <p:ph type="dt" sz="half" idx="10"/>
          </p:nvPr>
        </p:nvSpPr>
        <p:spPr/>
        <p:txBody>
          <a:bodyPr/>
          <a:lstStyle>
            <a:lvl1pPr>
              <a:defRPr/>
            </a:lvl1pPr>
          </a:lstStyle>
          <a:p>
            <a:fld id="{2E514D9D-E327-5849-A8EF-14FD40261DBB}" type="datetime1">
              <a:rPr lang="el-GR" altLang="en-US"/>
              <a:pPr/>
              <a:t>29/10/19</a:t>
            </a:fld>
            <a:endParaRPr lang="el-GR" altLang="en-US"/>
          </a:p>
        </p:txBody>
      </p:sp>
      <p:sp>
        <p:nvSpPr>
          <p:cNvPr id="6" name="Footer Placeholder 5">
            <a:extLst>
              <a:ext uri="{FF2B5EF4-FFF2-40B4-BE49-F238E27FC236}">
                <a16:creationId xmlns:a16="http://schemas.microsoft.com/office/drawing/2014/main" id="{A928AE9D-1383-4A4A-8A3C-20F82F4E9E0B}"/>
              </a:ext>
            </a:extLst>
          </p:cNvPr>
          <p:cNvSpPr>
            <a:spLocks noGrp="1"/>
          </p:cNvSpPr>
          <p:nvPr>
            <p:ph type="ftr" sz="quarter" idx="11"/>
          </p:nvPr>
        </p:nvSpPr>
        <p:spPr/>
        <p:txBody>
          <a:bodyPr/>
          <a:lstStyle>
            <a:lvl1pPr>
              <a:defRPr/>
            </a:lvl1pPr>
          </a:lstStyle>
          <a:p>
            <a:endParaRPr lang="el-GR" altLang="en-US"/>
          </a:p>
        </p:txBody>
      </p:sp>
      <p:sp>
        <p:nvSpPr>
          <p:cNvPr id="7" name="Slide Number Placeholder 6">
            <a:extLst>
              <a:ext uri="{FF2B5EF4-FFF2-40B4-BE49-F238E27FC236}">
                <a16:creationId xmlns:a16="http://schemas.microsoft.com/office/drawing/2014/main" id="{9B9E7A81-18A3-734D-BD67-DFCF4886D855}"/>
              </a:ext>
            </a:extLst>
          </p:cNvPr>
          <p:cNvSpPr>
            <a:spLocks noGrp="1"/>
          </p:cNvSpPr>
          <p:nvPr>
            <p:ph type="sldNum" sz="quarter" idx="12"/>
          </p:nvPr>
        </p:nvSpPr>
        <p:spPr/>
        <p:txBody>
          <a:bodyPr/>
          <a:lstStyle>
            <a:lvl1pPr>
              <a:defRPr/>
            </a:lvl1pPr>
          </a:lstStyle>
          <a:p>
            <a:fld id="{10AE3108-5B17-1144-A822-5B02A1FC3AD8}" type="slidenum">
              <a:rPr lang="el-GR" altLang="en-US"/>
              <a:pPr/>
              <a:t>‹#›</a:t>
            </a:fld>
            <a:endParaRPr lang="el-GR" altLang="en-US"/>
          </a:p>
        </p:txBody>
      </p:sp>
    </p:spTree>
    <p:extLst>
      <p:ext uri="{BB962C8B-B14F-4D97-AF65-F5344CB8AC3E}">
        <p14:creationId xmlns:p14="http://schemas.microsoft.com/office/powerpoint/2010/main" val="312843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FB09C-A512-AB43-BBB6-92F63DB0A74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BD2BDB-69EE-304B-B218-68DAC2DBBEB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187443-3814-1E48-A9FC-4345BB8BD46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762A02-7FDA-7F4A-AB2E-94ADC212D1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A07FAF-3117-7A4F-834E-2E69FF691E8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91FCAF-20EE-084C-B104-48D2E295F2FD}"/>
              </a:ext>
            </a:extLst>
          </p:cNvPr>
          <p:cNvSpPr>
            <a:spLocks noGrp="1"/>
          </p:cNvSpPr>
          <p:nvPr>
            <p:ph type="dt" sz="half" idx="10"/>
          </p:nvPr>
        </p:nvSpPr>
        <p:spPr/>
        <p:txBody>
          <a:bodyPr/>
          <a:lstStyle>
            <a:lvl1pPr>
              <a:defRPr/>
            </a:lvl1pPr>
          </a:lstStyle>
          <a:p>
            <a:fld id="{F1BED448-36A7-3E4D-B668-B37EB74E5147}" type="datetime1">
              <a:rPr lang="el-GR" altLang="en-US"/>
              <a:pPr/>
              <a:t>29/10/19</a:t>
            </a:fld>
            <a:endParaRPr lang="el-GR" altLang="en-US"/>
          </a:p>
        </p:txBody>
      </p:sp>
      <p:sp>
        <p:nvSpPr>
          <p:cNvPr id="8" name="Footer Placeholder 7">
            <a:extLst>
              <a:ext uri="{FF2B5EF4-FFF2-40B4-BE49-F238E27FC236}">
                <a16:creationId xmlns:a16="http://schemas.microsoft.com/office/drawing/2014/main" id="{B66DDECB-1F01-6145-9EC9-8A466438923B}"/>
              </a:ext>
            </a:extLst>
          </p:cNvPr>
          <p:cNvSpPr>
            <a:spLocks noGrp="1"/>
          </p:cNvSpPr>
          <p:nvPr>
            <p:ph type="ftr" sz="quarter" idx="11"/>
          </p:nvPr>
        </p:nvSpPr>
        <p:spPr/>
        <p:txBody>
          <a:bodyPr/>
          <a:lstStyle>
            <a:lvl1pPr>
              <a:defRPr/>
            </a:lvl1pPr>
          </a:lstStyle>
          <a:p>
            <a:endParaRPr lang="el-GR" altLang="en-US"/>
          </a:p>
        </p:txBody>
      </p:sp>
      <p:sp>
        <p:nvSpPr>
          <p:cNvPr id="9" name="Slide Number Placeholder 8">
            <a:extLst>
              <a:ext uri="{FF2B5EF4-FFF2-40B4-BE49-F238E27FC236}">
                <a16:creationId xmlns:a16="http://schemas.microsoft.com/office/drawing/2014/main" id="{9AE0E7C6-B5E1-A343-9246-8CADB8A6D202}"/>
              </a:ext>
            </a:extLst>
          </p:cNvPr>
          <p:cNvSpPr>
            <a:spLocks noGrp="1"/>
          </p:cNvSpPr>
          <p:nvPr>
            <p:ph type="sldNum" sz="quarter" idx="12"/>
          </p:nvPr>
        </p:nvSpPr>
        <p:spPr/>
        <p:txBody>
          <a:bodyPr/>
          <a:lstStyle>
            <a:lvl1pPr>
              <a:defRPr/>
            </a:lvl1pPr>
          </a:lstStyle>
          <a:p>
            <a:fld id="{A9C63005-F5F6-4144-9E33-4CCA38B30171}" type="slidenum">
              <a:rPr lang="el-GR" altLang="en-US"/>
              <a:pPr/>
              <a:t>‹#›</a:t>
            </a:fld>
            <a:endParaRPr lang="el-GR" altLang="en-US"/>
          </a:p>
        </p:txBody>
      </p:sp>
    </p:spTree>
    <p:extLst>
      <p:ext uri="{BB962C8B-B14F-4D97-AF65-F5344CB8AC3E}">
        <p14:creationId xmlns:p14="http://schemas.microsoft.com/office/powerpoint/2010/main" val="226639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7D7ED-7587-2A4C-B9A2-A65E59A2F6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3E32FC-BEA3-304A-9B89-9ABABA083622}"/>
              </a:ext>
            </a:extLst>
          </p:cNvPr>
          <p:cNvSpPr>
            <a:spLocks noGrp="1"/>
          </p:cNvSpPr>
          <p:nvPr>
            <p:ph type="dt" sz="half" idx="10"/>
          </p:nvPr>
        </p:nvSpPr>
        <p:spPr/>
        <p:txBody>
          <a:bodyPr/>
          <a:lstStyle>
            <a:lvl1pPr>
              <a:defRPr/>
            </a:lvl1pPr>
          </a:lstStyle>
          <a:p>
            <a:fld id="{67B8BB05-E3B1-FF44-8DCC-5ED7A58725B0}" type="datetime1">
              <a:rPr lang="el-GR" altLang="en-US"/>
              <a:pPr/>
              <a:t>29/10/19</a:t>
            </a:fld>
            <a:endParaRPr lang="el-GR" altLang="en-US"/>
          </a:p>
        </p:txBody>
      </p:sp>
      <p:sp>
        <p:nvSpPr>
          <p:cNvPr id="4" name="Footer Placeholder 3">
            <a:extLst>
              <a:ext uri="{FF2B5EF4-FFF2-40B4-BE49-F238E27FC236}">
                <a16:creationId xmlns:a16="http://schemas.microsoft.com/office/drawing/2014/main" id="{5B5AA035-2394-BF4A-AC0C-CFA607B43BC9}"/>
              </a:ext>
            </a:extLst>
          </p:cNvPr>
          <p:cNvSpPr>
            <a:spLocks noGrp="1"/>
          </p:cNvSpPr>
          <p:nvPr>
            <p:ph type="ftr" sz="quarter" idx="11"/>
          </p:nvPr>
        </p:nvSpPr>
        <p:spPr/>
        <p:txBody>
          <a:bodyPr/>
          <a:lstStyle>
            <a:lvl1pPr>
              <a:defRPr/>
            </a:lvl1pPr>
          </a:lstStyle>
          <a:p>
            <a:endParaRPr lang="el-GR" altLang="en-US"/>
          </a:p>
        </p:txBody>
      </p:sp>
      <p:sp>
        <p:nvSpPr>
          <p:cNvPr id="5" name="Slide Number Placeholder 4">
            <a:extLst>
              <a:ext uri="{FF2B5EF4-FFF2-40B4-BE49-F238E27FC236}">
                <a16:creationId xmlns:a16="http://schemas.microsoft.com/office/drawing/2014/main" id="{14EBFC1C-E311-4347-9056-400A7A805F92}"/>
              </a:ext>
            </a:extLst>
          </p:cNvPr>
          <p:cNvSpPr>
            <a:spLocks noGrp="1"/>
          </p:cNvSpPr>
          <p:nvPr>
            <p:ph type="sldNum" sz="quarter" idx="12"/>
          </p:nvPr>
        </p:nvSpPr>
        <p:spPr/>
        <p:txBody>
          <a:bodyPr/>
          <a:lstStyle>
            <a:lvl1pPr>
              <a:defRPr/>
            </a:lvl1pPr>
          </a:lstStyle>
          <a:p>
            <a:fld id="{F5BA0602-8B0F-4545-8778-285F5A4BC5EC}" type="slidenum">
              <a:rPr lang="el-GR" altLang="en-US"/>
              <a:pPr/>
              <a:t>‹#›</a:t>
            </a:fld>
            <a:endParaRPr lang="el-GR" altLang="en-US"/>
          </a:p>
        </p:txBody>
      </p:sp>
    </p:spTree>
    <p:extLst>
      <p:ext uri="{BB962C8B-B14F-4D97-AF65-F5344CB8AC3E}">
        <p14:creationId xmlns:p14="http://schemas.microsoft.com/office/powerpoint/2010/main" val="79364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0EC7E9-A9E6-1A47-A21C-0BAC8070EBCA}"/>
              </a:ext>
            </a:extLst>
          </p:cNvPr>
          <p:cNvSpPr>
            <a:spLocks noGrp="1"/>
          </p:cNvSpPr>
          <p:nvPr>
            <p:ph type="dt" sz="half" idx="10"/>
          </p:nvPr>
        </p:nvSpPr>
        <p:spPr/>
        <p:txBody>
          <a:bodyPr/>
          <a:lstStyle>
            <a:lvl1pPr>
              <a:defRPr/>
            </a:lvl1pPr>
          </a:lstStyle>
          <a:p>
            <a:fld id="{975F6715-7836-074C-B3D6-1C6DD4133DED}" type="datetime1">
              <a:rPr lang="el-GR" altLang="en-US"/>
              <a:pPr/>
              <a:t>29/10/19</a:t>
            </a:fld>
            <a:endParaRPr lang="el-GR" altLang="en-US"/>
          </a:p>
        </p:txBody>
      </p:sp>
      <p:sp>
        <p:nvSpPr>
          <p:cNvPr id="3" name="Footer Placeholder 2">
            <a:extLst>
              <a:ext uri="{FF2B5EF4-FFF2-40B4-BE49-F238E27FC236}">
                <a16:creationId xmlns:a16="http://schemas.microsoft.com/office/drawing/2014/main" id="{FB9F12B4-D8FB-9C41-855A-006E374415DD}"/>
              </a:ext>
            </a:extLst>
          </p:cNvPr>
          <p:cNvSpPr>
            <a:spLocks noGrp="1"/>
          </p:cNvSpPr>
          <p:nvPr>
            <p:ph type="ftr" sz="quarter" idx="11"/>
          </p:nvPr>
        </p:nvSpPr>
        <p:spPr/>
        <p:txBody>
          <a:bodyPr/>
          <a:lstStyle>
            <a:lvl1pPr>
              <a:defRPr/>
            </a:lvl1pPr>
          </a:lstStyle>
          <a:p>
            <a:endParaRPr lang="el-GR" altLang="en-US"/>
          </a:p>
        </p:txBody>
      </p:sp>
      <p:sp>
        <p:nvSpPr>
          <p:cNvPr id="4" name="Slide Number Placeholder 3">
            <a:extLst>
              <a:ext uri="{FF2B5EF4-FFF2-40B4-BE49-F238E27FC236}">
                <a16:creationId xmlns:a16="http://schemas.microsoft.com/office/drawing/2014/main" id="{F0B9E894-68B6-D74A-B3B9-64D1A51728E4}"/>
              </a:ext>
            </a:extLst>
          </p:cNvPr>
          <p:cNvSpPr>
            <a:spLocks noGrp="1"/>
          </p:cNvSpPr>
          <p:nvPr>
            <p:ph type="sldNum" sz="quarter" idx="12"/>
          </p:nvPr>
        </p:nvSpPr>
        <p:spPr/>
        <p:txBody>
          <a:bodyPr/>
          <a:lstStyle>
            <a:lvl1pPr>
              <a:defRPr/>
            </a:lvl1pPr>
          </a:lstStyle>
          <a:p>
            <a:fld id="{CC2B2A2A-27B6-8B47-B7A6-D0478C393BF3}" type="slidenum">
              <a:rPr lang="el-GR" altLang="en-US"/>
              <a:pPr/>
              <a:t>‹#›</a:t>
            </a:fld>
            <a:endParaRPr lang="el-GR" altLang="en-US"/>
          </a:p>
        </p:txBody>
      </p:sp>
    </p:spTree>
    <p:extLst>
      <p:ext uri="{BB962C8B-B14F-4D97-AF65-F5344CB8AC3E}">
        <p14:creationId xmlns:p14="http://schemas.microsoft.com/office/powerpoint/2010/main" val="199823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1FFFC-3B7E-6B4B-80CF-F6A9DFA8DB2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B406E0-E67F-0A4C-95F9-D5F22C09D0F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FD7B03-1260-E34C-9B5D-DF5BABA083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7C67E-21A6-1D4C-B281-64575F6DC2A6}"/>
              </a:ext>
            </a:extLst>
          </p:cNvPr>
          <p:cNvSpPr>
            <a:spLocks noGrp="1"/>
          </p:cNvSpPr>
          <p:nvPr>
            <p:ph type="dt" sz="half" idx="10"/>
          </p:nvPr>
        </p:nvSpPr>
        <p:spPr/>
        <p:txBody>
          <a:bodyPr/>
          <a:lstStyle>
            <a:lvl1pPr>
              <a:defRPr/>
            </a:lvl1pPr>
          </a:lstStyle>
          <a:p>
            <a:fld id="{142B4079-A3D8-DD45-9EF5-55FE1EB4A55A}" type="datetime1">
              <a:rPr lang="el-GR" altLang="en-US"/>
              <a:pPr/>
              <a:t>29/10/19</a:t>
            </a:fld>
            <a:endParaRPr lang="el-GR" altLang="en-US"/>
          </a:p>
        </p:txBody>
      </p:sp>
      <p:sp>
        <p:nvSpPr>
          <p:cNvPr id="6" name="Footer Placeholder 5">
            <a:extLst>
              <a:ext uri="{FF2B5EF4-FFF2-40B4-BE49-F238E27FC236}">
                <a16:creationId xmlns:a16="http://schemas.microsoft.com/office/drawing/2014/main" id="{6F25437F-239A-3144-8FAA-26E0F1D48A69}"/>
              </a:ext>
            </a:extLst>
          </p:cNvPr>
          <p:cNvSpPr>
            <a:spLocks noGrp="1"/>
          </p:cNvSpPr>
          <p:nvPr>
            <p:ph type="ftr" sz="quarter" idx="11"/>
          </p:nvPr>
        </p:nvSpPr>
        <p:spPr/>
        <p:txBody>
          <a:bodyPr/>
          <a:lstStyle>
            <a:lvl1pPr>
              <a:defRPr/>
            </a:lvl1pPr>
          </a:lstStyle>
          <a:p>
            <a:endParaRPr lang="el-GR" altLang="en-US"/>
          </a:p>
        </p:txBody>
      </p:sp>
      <p:sp>
        <p:nvSpPr>
          <p:cNvPr id="7" name="Slide Number Placeholder 6">
            <a:extLst>
              <a:ext uri="{FF2B5EF4-FFF2-40B4-BE49-F238E27FC236}">
                <a16:creationId xmlns:a16="http://schemas.microsoft.com/office/drawing/2014/main" id="{D09B9461-CBEC-A946-8B81-7999FA37DBA4}"/>
              </a:ext>
            </a:extLst>
          </p:cNvPr>
          <p:cNvSpPr>
            <a:spLocks noGrp="1"/>
          </p:cNvSpPr>
          <p:nvPr>
            <p:ph type="sldNum" sz="quarter" idx="12"/>
          </p:nvPr>
        </p:nvSpPr>
        <p:spPr/>
        <p:txBody>
          <a:bodyPr/>
          <a:lstStyle>
            <a:lvl1pPr>
              <a:defRPr/>
            </a:lvl1pPr>
          </a:lstStyle>
          <a:p>
            <a:fld id="{C54B0440-1220-CB45-AAAD-465DFF529B00}" type="slidenum">
              <a:rPr lang="el-GR" altLang="en-US"/>
              <a:pPr/>
              <a:t>‹#›</a:t>
            </a:fld>
            <a:endParaRPr lang="el-GR" altLang="en-US"/>
          </a:p>
        </p:txBody>
      </p:sp>
    </p:spTree>
    <p:extLst>
      <p:ext uri="{BB962C8B-B14F-4D97-AF65-F5344CB8AC3E}">
        <p14:creationId xmlns:p14="http://schemas.microsoft.com/office/powerpoint/2010/main" val="151210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1C97-0733-6343-BE1F-1531ACBCF88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BAEDE6-ECEE-1D4D-A91B-08D8965203E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F87F00-3075-6848-949C-C3B052A7F0B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19617-23DA-6E42-A40B-25183DB07189}"/>
              </a:ext>
            </a:extLst>
          </p:cNvPr>
          <p:cNvSpPr>
            <a:spLocks noGrp="1"/>
          </p:cNvSpPr>
          <p:nvPr>
            <p:ph type="dt" sz="half" idx="10"/>
          </p:nvPr>
        </p:nvSpPr>
        <p:spPr/>
        <p:txBody>
          <a:bodyPr/>
          <a:lstStyle>
            <a:lvl1pPr>
              <a:defRPr/>
            </a:lvl1pPr>
          </a:lstStyle>
          <a:p>
            <a:fld id="{21DABD31-4FF5-7F4D-8DCF-DC876B57BA17}" type="datetime1">
              <a:rPr lang="el-GR" altLang="en-US"/>
              <a:pPr/>
              <a:t>29/10/19</a:t>
            </a:fld>
            <a:endParaRPr lang="el-GR" altLang="en-US"/>
          </a:p>
        </p:txBody>
      </p:sp>
      <p:sp>
        <p:nvSpPr>
          <p:cNvPr id="6" name="Footer Placeholder 5">
            <a:extLst>
              <a:ext uri="{FF2B5EF4-FFF2-40B4-BE49-F238E27FC236}">
                <a16:creationId xmlns:a16="http://schemas.microsoft.com/office/drawing/2014/main" id="{C0426D0D-C87D-2346-87B5-A752884FF3E5}"/>
              </a:ext>
            </a:extLst>
          </p:cNvPr>
          <p:cNvSpPr>
            <a:spLocks noGrp="1"/>
          </p:cNvSpPr>
          <p:nvPr>
            <p:ph type="ftr" sz="quarter" idx="11"/>
          </p:nvPr>
        </p:nvSpPr>
        <p:spPr/>
        <p:txBody>
          <a:bodyPr/>
          <a:lstStyle>
            <a:lvl1pPr>
              <a:defRPr/>
            </a:lvl1pPr>
          </a:lstStyle>
          <a:p>
            <a:endParaRPr lang="el-GR" altLang="en-US"/>
          </a:p>
        </p:txBody>
      </p:sp>
      <p:sp>
        <p:nvSpPr>
          <p:cNvPr id="7" name="Slide Number Placeholder 6">
            <a:extLst>
              <a:ext uri="{FF2B5EF4-FFF2-40B4-BE49-F238E27FC236}">
                <a16:creationId xmlns:a16="http://schemas.microsoft.com/office/drawing/2014/main" id="{46F01806-7A69-9E4B-AFE6-3111E7B4EC5D}"/>
              </a:ext>
            </a:extLst>
          </p:cNvPr>
          <p:cNvSpPr>
            <a:spLocks noGrp="1"/>
          </p:cNvSpPr>
          <p:nvPr>
            <p:ph type="sldNum" sz="quarter" idx="12"/>
          </p:nvPr>
        </p:nvSpPr>
        <p:spPr/>
        <p:txBody>
          <a:bodyPr/>
          <a:lstStyle>
            <a:lvl1pPr>
              <a:defRPr/>
            </a:lvl1pPr>
          </a:lstStyle>
          <a:p>
            <a:fld id="{FBE09F67-57E3-5548-8E5C-8A640A1CDCD1}" type="slidenum">
              <a:rPr lang="el-GR" altLang="en-US"/>
              <a:pPr/>
              <a:t>‹#›</a:t>
            </a:fld>
            <a:endParaRPr lang="el-GR" altLang="en-US"/>
          </a:p>
        </p:txBody>
      </p:sp>
    </p:spTree>
    <p:extLst>
      <p:ext uri="{BB962C8B-B14F-4D97-AF65-F5344CB8AC3E}">
        <p14:creationId xmlns:p14="http://schemas.microsoft.com/office/powerpoint/2010/main" val="343507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a:extLst>
              <a:ext uri="{FF2B5EF4-FFF2-40B4-BE49-F238E27FC236}">
                <a16:creationId xmlns:a16="http://schemas.microsoft.com/office/drawing/2014/main" id="{F50A0AF1-CEA4-8640-A94A-091CADB1D6BA}"/>
              </a:ext>
            </a:extLst>
          </p:cNvPr>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kumimoji="1" lang="el-GR" altLang="en-US"/>
          </a:p>
        </p:txBody>
      </p:sp>
      <p:sp>
        <p:nvSpPr>
          <p:cNvPr id="1027" name="Rectangle 3">
            <a:extLst>
              <a:ext uri="{FF2B5EF4-FFF2-40B4-BE49-F238E27FC236}">
                <a16:creationId xmlns:a16="http://schemas.microsoft.com/office/drawing/2014/main" id="{DC027C23-92BB-D340-AB13-EE2D07D30FB0}"/>
              </a:ext>
            </a:extLst>
          </p:cNvPr>
          <p:cNvSpPr>
            <a:spLocks noGrp="1" noChangeArrowheads="1"/>
          </p:cNvSpPr>
          <p:nvPr>
            <p:ph type="title"/>
          </p:nvPr>
        </p:nvSpPr>
        <p:spPr bwMode="auto">
          <a:xfrm>
            <a:off x="2286000" y="0"/>
            <a:ext cx="6858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l-GR" altLang="en-US"/>
              <a:t>Κάντε κλικ, για επεξεργασία του στυλ τίτλου του υποδείγματος</a:t>
            </a:r>
          </a:p>
        </p:txBody>
      </p:sp>
      <p:sp>
        <p:nvSpPr>
          <p:cNvPr id="1028" name="Rectangle 4">
            <a:extLst>
              <a:ext uri="{FF2B5EF4-FFF2-40B4-BE49-F238E27FC236}">
                <a16:creationId xmlns:a16="http://schemas.microsoft.com/office/drawing/2014/main" id="{E308FF29-8948-1747-9F6D-2196A719B87A}"/>
              </a:ext>
            </a:extLst>
          </p:cNvPr>
          <p:cNvSpPr>
            <a:spLocks noGrp="1" noChangeArrowheads="1"/>
          </p:cNvSpPr>
          <p:nvPr>
            <p:ph type="body" idx="1"/>
          </p:nvPr>
        </p:nvSpPr>
        <p:spPr bwMode="auto">
          <a:xfrm>
            <a:off x="2819400" y="1981200"/>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l-GR" altLang="en-US"/>
              <a:t>Κάντε κλικ, για επεξεργασία των στυλ κειμένου στο υπόδειγμα</a:t>
            </a:r>
          </a:p>
          <a:p>
            <a:pPr lvl="1"/>
            <a:r>
              <a:rPr lang="el-GR" altLang="en-US"/>
              <a:t>Δεύτερο επίπεδο</a:t>
            </a:r>
          </a:p>
          <a:p>
            <a:pPr lvl="2"/>
            <a:r>
              <a:rPr lang="el-GR" altLang="en-US"/>
              <a:t>Τρίτο επίπεδο</a:t>
            </a:r>
          </a:p>
          <a:p>
            <a:pPr lvl="3"/>
            <a:r>
              <a:rPr lang="el-GR" altLang="en-US"/>
              <a:t>Τέταρτο επίπεδο</a:t>
            </a:r>
          </a:p>
          <a:p>
            <a:pPr lvl="4"/>
            <a:r>
              <a:rPr lang="el-GR" altLang="en-US"/>
              <a:t>Πέμπτο επίπεδο</a:t>
            </a:r>
          </a:p>
        </p:txBody>
      </p:sp>
      <p:sp>
        <p:nvSpPr>
          <p:cNvPr id="1029" name="Rectangle 5">
            <a:extLst>
              <a:ext uri="{FF2B5EF4-FFF2-40B4-BE49-F238E27FC236}">
                <a16:creationId xmlns:a16="http://schemas.microsoft.com/office/drawing/2014/main" id="{58A9298B-05BF-674E-AC0C-A59D53686EFC}"/>
              </a:ext>
            </a:extLst>
          </p:cNvPr>
          <p:cNvSpPr>
            <a:spLocks noGrp="1" noChangeArrowheads="1"/>
          </p:cNvSpPr>
          <p:nvPr>
            <p:ph type="dt" sz="half" idx="2"/>
          </p:nvPr>
        </p:nvSpPr>
        <p:spPr bwMode="auto">
          <a:xfrm>
            <a:off x="304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fld id="{292900BB-B103-9F44-B683-BD8CE79902D5}" type="datetime1">
              <a:rPr lang="el-GR" altLang="en-US"/>
              <a:pPr/>
              <a:t>29/10/19</a:t>
            </a:fld>
            <a:endParaRPr lang="el-GR" altLang="en-US"/>
          </a:p>
        </p:txBody>
      </p:sp>
      <p:sp>
        <p:nvSpPr>
          <p:cNvPr id="1030" name="Rectangle 6">
            <a:extLst>
              <a:ext uri="{FF2B5EF4-FFF2-40B4-BE49-F238E27FC236}">
                <a16:creationId xmlns:a16="http://schemas.microsoft.com/office/drawing/2014/main" id="{154573F5-0907-6B48-8565-C2907C728C65}"/>
              </a:ext>
            </a:extLst>
          </p:cNvPr>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l-GR" altLang="en-US"/>
          </a:p>
        </p:txBody>
      </p:sp>
      <p:sp>
        <p:nvSpPr>
          <p:cNvPr id="1031" name="Rectangle 7">
            <a:extLst>
              <a:ext uri="{FF2B5EF4-FFF2-40B4-BE49-F238E27FC236}">
                <a16:creationId xmlns:a16="http://schemas.microsoft.com/office/drawing/2014/main" id="{552DD728-5F0C-1148-BC75-FF1F37B39F82}"/>
              </a:ext>
            </a:extLst>
          </p:cNvPr>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fld id="{6392F1F3-2D1A-CA47-8697-94FED66E6340}" type="slidenum">
              <a:rPr lang="el-GR" altLang="en-US"/>
              <a:pPr/>
              <a:t>‹#›</a:t>
            </a:fld>
            <a:endParaRPr lang="el-GR"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fontAlgn="base">
        <a:lnSpc>
          <a:spcPct val="70000"/>
        </a:lnSpc>
        <a:spcBef>
          <a:spcPct val="0"/>
        </a:spcBef>
        <a:spcAft>
          <a:spcPct val="0"/>
        </a:spcAft>
        <a:defRPr sz="4800" b="1" kern="1200">
          <a:solidFill>
            <a:schemeClr val="tx2"/>
          </a:solidFill>
          <a:latin typeface="+mj-lt"/>
          <a:ea typeface="+mj-ea"/>
          <a:cs typeface="+mj-cs"/>
        </a:defRPr>
      </a:lvl1pPr>
      <a:lvl2pPr algn="l" rtl="0" fontAlgn="base">
        <a:lnSpc>
          <a:spcPct val="70000"/>
        </a:lnSpc>
        <a:spcBef>
          <a:spcPct val="0"/>
        </a:spcBef>
        <a:spcAft>
          <a:spcPct val="0"/>
        </a:spcAft>
        <a:defRPr sz="4800" b="1">
          <a:solidFill>
            <a:schemeClr val="tx2"/>
          </a:solidFill>
          <a:latin typeface="Arial Narrow" panose="020B0604020202020204" pitchFamily="34" charset="0"/>
        </a:defRPr>
      </a:lvl2pPr>
      <a:lvl3pPr algn="l" rtl="0" fontAlgn="base">
        <a:lnSpc>
          <a:spcPct val="70000"/>
        </a:lnSpc>
        <a:spcBef>
          <a:spcPct val="0"/>
        </a:spcBef>
        <a:spcAft>
          <a:spcPct val="0"/>
        </a:spcAft>
        <a:defRPr sz="4800" b="1">
          <a:solidFill>
            <a:schemeClr val="tx2"/>
          </a:solidFill>
          <a:latin typeface="Arial Narrow" panose="020B0604020202020204" pitchFamily="34" charset="0"/>
        </a:defRPr>
      </a:lvl3pPr>
      <a:lvl4pPr algn="l" rtl="0" fontAlgn="base">
        <a:lnSpc>
          <a:spcPct val="70000"/>
        </a:lnSpc>
        <a:spcBef>
          <a:spcPct val="0"/>
        </a:spcBef>
        <a:spcAft>
          <a:spcPct val="0"/>
        </a:spcAft>
        <a:defRPr sz="4800" b="1">
          <a:solidFill>
            <a:schemeClr val="tx2"/>
          </a:solidFill>
          <a:latin typeface="Arial Narrow" panose="020B0604020202020204" pitchFamily="34" charset="0"/>
        </a:defRPr>
      </a:lvl4pPr>
      <a:lvl5pPr algn="l" rtl="0" fontAlgn="base">
        <a:lnSpc>
          <a:spcPct val="70000"/>
        </a:lnSpc>
        <a:spcBef>
          <a:spcPct val="0"/>
        </a:spcBef>
        <a:spcAft>
          <a:spcPct val="0"/>
        </a:spcAft>
        <a:defRPr sz="4800" b="1">
          <a:solidFill>
            <a:schemeClr val="tx2"/>
          </a:solidFill>
          <a:latin typeface="Arial Narrow" panose="020B0604020202020204" pitchFamily="34" charset="0"/>
        </a:defRPr>
      </a:lvl5pPr>
      <a:lvl6pPr marL="457200" algn="l" rtl="0" fontAlgn="base">
        <a:lnSpc>
          <a:spcPct val="70000"/>
        </a:lnSpc>
        <a:spcBef>
          <a:spcPct val="0"/>
        </a:spcBef>
        <a:spcAft>
          <a:spcPct val="0"/>
        </a:spcAft>
        <a:defRPr sz="4800" b="1">
          <a:solidFill>
            <a:schemeClr val="tx2"/>
          </a:solidFill>
          <a:latin typeface="Arial Narrow" panose="020B0604020202020204" pitchFamily="34" charset="0"/>
        </a:defRPr>
      </a:lvl6pPr>
      <a:lvl7pPr marL="914400" algn="l" rtl="0" fontAlgn="base">
        <a:lnSpc>
          <a:spcPct val="70000"/>
        </a:lnSpc>
        <a:spcBef>
          <a:spcPct val="0"/>
        </a:spcBef>
        <a:spcAft>
          <a:spcPct val="0"/>
        </a:spcAft>
        <a:defRPr sz="4800" b="1">
          <a:solidFill>
            <a:schemeClr val="tx2"/>
          </a:solidFill>
          <a:latin typeface="Arial Narrow" panose="020B0604020202020204" pitchFamily="34" charset="0"/>
        </a:defRPr>
      </a:lvl7pPr>
      <a:lvl8pPr marL="1371600" algn="l" rtl="0" fontAlgn="base">
        <a:lnSpc>
          <a:spcPct val="70000"/>
        </a:lnSpc>
        <a:spcBef>
          <a:spcPct val="0"/>
        </a:spcBef>
        <a:spcAft>
          <a:spcPct val="0"/>
        </a:spcAft>
        <a:defRPr sz="4800" b="1">
          <a:solidFill>
            <a:schemeClr val="tx2"/>
          </a:solidFill>
          <a:latin typeface="Arial Narrow" panose="020B0604020202020204" pitchFamily="34" charset="0"/>
        </a:defRPr>
      </a:lvl8pPr>
      <a:lvl9pPr marL="1828800" algn="l" rtl="0" fontAlgn="base">
        <a:lnSpc>
          <a:spcPct val="70000"/>
        </a:lnSpc>
        <a:spcBef>
          <a:spcPct val="0"/>
        </a:spcBef>
        <a:spcAft>
          <a:spcPct val="0"/>
        </a:spcAft>
        <a:defRPr sz="4800" b="1">
          <a:solidFill>
            <a:schemeClr val="tx2"/>
          </a:solidFill>
          <a:latin typeface="Arial Narrow"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65000"/>
        <a:buFont typeface="Wingdings" pitchFamily="2" charset="2"/>
        <a:buChar char="u"/>
        <a:defRPr sz="26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65000"/>
        <a:buFont typeface="Wingdings" pitchFamily="2" charset="2"/>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2"/>
        </a:buClr>
        <a:buSzPct val="100000"/>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78" name="Group 77">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79"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9"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7"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99" name="Freeform: Shape 98">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1"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6"/>
          </a:solidFill>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4102" name="Rectangle 6">
            <a:extLst>
              <a:ext uri="{FF2B5EF4-FFF2-40B4-BE49-F238E27FC236}">
                <a16:creationId xmlns:a16="http://schemas.microsoft.com/office/drawing/2014/main" id="{54F7D686-F51B-5243-B117-F43E0170AC7F}"/>
              </a:ext>
            </a:extLst>
          </p:cNvPr>
          <p:cNvSpPr>
            <a:spLocks noGrp="1" noChangeArrowheads="1"/>
          </p:cNvSpPr>
          <p:nvPr>
            <p:ph type="ctrTitle"/>
          </p:nvPr>
        </p:nvSpPr>
        <p:spPr>
          <a:xfrm>
            <a:off x="1962207" y="2061838"/>
            <a:ext cx="5219585" cy="1662475"/>
          </a:xfrm>
        </p:spPr>
        <p:txBody>
          <a:bodyPr>
            <a:normAutofit/>
          </a:bodyPr>
          <a:lstStyle/>
          <a:p>
            <a:r>
              <a:rPr lang="el-GR" altLang="en-US" sz="4200" dirty="0">
                <a:solidFill>
                  <a:srgbClr val="FFFFFF"/>
                </a:solidFill>
                <a:latin typeface="Calibri" panose="020F0502020204030204" pitchFamily="34" charset="0"/>
                <a:cs typeface="Calibri" panose="020F0502020204030204" pitchFamily="34" charset="0"/>
              </a:rPr>
              <a:t>η Ευρωπαϊκή Επιτροπή</a:t>
            </a:r>
          </a:p>
        </p:txBody>
      </p:sp>
      <p:sp>
        <p:nvSpPr>
          <p:cNvPr id="4103" name="Rectangle 7">
            <a:extLst>
              <a:ext uri="{FF2B5EF4-FFF2-40B4-BE49-F238E27FC236}">
                <a16:creationId xmlns:a16="http://schemas.microsoft.com/office/drawing/2014/main" id="{1A7ABB42-2D8A-374F-9679-DB3B20979988}"/>
              </a:ext>
            </a:extLst>
          </p:cNvPr>
          <p:cNvSpPr>
            <a:spLocks noGrp="1" noChangeArrowheads="1"/>
          </p:cNvSpPr>
          <p:nvPr>
            <p:ph type="subTitle" idx="1"/>
          </p:nvPr>
        </p:nvSpPr>
        <p:spPr>
          <a:xfrm>
            <a:off x="2541703" y="3783690"/>
            <a:ext cx="4060594" cy="1196717"/>
          </a:xfrm>
        </p:spPr>
        <p:txBody>
          <a:bodyPr>
            <a:normAutofit/>
          </a:bodyPr>
          <a:lstStyle/>
          <a:p>
            <a:r>
              <a:rPr lang="el-GR" altLang="en-US" sz="1700" dirty="0">
                <a:solidFill>
                  <a:srgbClr val="FFFFFF"/>
                </a:solidFill>
                <a:latin typeface="Calibri" panose="020F0502020204030204" pitchFamily="34" charset="0"/>
                <a:cs typeface="Calibri" panose="020F0502020204030204" pitchFamily="34" charset="0"/>
              </a:rPr>
              <a:t>.</a:t>
            </a:r>
          </a:p>
        </p:txBody>
      </p:sp>
      <p:sp>
        <p:nvSpPr>
          <p:cNvPr id="4" name="Rectangle 6">
            <a:extLst>
              <a:ext uri="{FF2B5EF4-FFF2-40B4-BE49-F238E27FC236}">
                <a16:creationId xmlns:a16="http://schemas.microsoft.com/office/drawing/2014/main" id="{93C422C4-930D-7241-9009-E6DA012074BC}"/>
              </a:ext>
            </a:extLst>
          </p:cNvPr>
          <p:cNvSpPr>
            <a:spLocks noGrp="1" noChangeArrowheads="1"/>
          </p:cNvSpPr>
          <p:nvPr>
            <p:ph type="dt" sz="quarter" idx="2"/>
          </p:nvPr>
        </p:nvSpPr>
        <p:spPr>
          <a:xfrm>
            <a:off x="603504" y="320040"/>
            <a:ext cx="2057400" cy="365125"/>
          </a:xfrm>
        </p:spPr>
        <p:txBody>
          <a:bodyPr>
            <a:normAutofit/>
          </a:bodyPr>
          <a:lstStyle/>
          <a:p>
            <a:pPr>
              <a:spcAft>
                <a:spcPts val="600"/>
              </a:spcAft>
            </a:pPr>
            <a:fld id="{2DCD6726-16B1-EE4A-BDBE-1A2F3901403A}" type="datetime1">
              <a:rPr lang="el-GR" altLang="en-US" sz="1400"/>
              <a:pPr>
                <a:spcAft>
                  <a:spcPts val="600"/>
                </a:spcAft>
              </a:pPr>
              <a:t>29/10/19</a:t>
            </a:fld>
            <a:endParaRPr lang="el-GR" altLang="en-US" sz="1400"/>
          </a:p>
        </p:txBody>
      </p:sp>
      <p:sp>
        <p:nvSpPr>
          <p:cNvPr id="5" name="Rectangle 8">
            <a:extLst>
              <a:ext uri="{FF2B5EF4-FFF2-40B4-BE49-F238E27FC236}">
                <a16:creationId xmlns:a16="http://schemas.microsoft.com/office/drawing/2014/main" id="{01DD1FF4-BB7C-3042-8125-86D795855608}"/>
              </a:ext>
            </a:extLst>
          </p:cNvPr>
          <p:cNvSpPr>
            <a:spLocks noGrp="1" noChangeArrowheads="1"/>
          </p:cNvSpPr>
          <p:nvPr>
            <p:ph type="sldNum" sz="quarter" idx="4"/>
          </p:nvPr>
        </p:nvSpPr>
        <p:spPr>
          <a:xfrm>
            <a:off x="6457950" y="320040"/>
            <a:ext cx="2057400" cy="365125"/>
          </a:xfrm>
        </p:spPr>
        <p:txBody>
          <a:bodyPr>
            <a:normAutofit/>
          </a:bodyPr>
          <a:lstStyle/>
          <a:p>
            <a:pPr>
              <a:spcAft>
                <a:spcPts val="600"/>
              </a:spcAft>
            </a:pPr>
            <a:fld id="{3ED22180-1880-0448-9873-81E410159508}" type="slidenum">
              <a:rPr lang="el-GR" altLang="en-US" sz="1400"/>
              <a:pPr>
                <a:spcAft>
                  <a:spcPts val="600"/>
                </a:spcAft>
              </a:pPr>
              <a:t>1</a:t>
            </a:fld>
            <a:endParaRPr lang="el-GR"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466874F-D57B-904F-8395-51316093CD3C}"/>
              </a:ext>
            </a:extLst>
          </p:cNvPr>
          <p:cNvSpPr>
            <a:spLocks noGrp="1"/>
          </p:cNvSpPr>
          <p:nvPr>
            <p:ph type="dt" sz="half" idx="10"/>
          </p:nvPr>
        </p:nvSpPr>
        <p:spPr/>
        <p:txBody>
          <a:bodyPr/>
          <a:lstStyle/>
          <a:p>
            <a:fld id="{CC305A45-2E9F-2149-A47E-002F997428F2}" type="datetime1">
              <a:rPr lang="el-GR" altLang="en-US"/>
              <a:pPr/>
              <a:t>29/10/19</a:t>
            </a:fld>
            <a:endParaRPr lang="el-GR" altLang="en-US"/>
          </a:p>
        </p:txBody>
      </p:sp>
      <p:sp>
        <p:nvSpPr>
          <p:cNvPr id="5" name="Slide Number Placeholder 5">
            <a:extLst>
              <a:ext uri="{FF2B5EF4-FFF2-40B4-BE49-F238E27FC236}">
                <a16:creationId xmlns:a16="http://schemas.microsoft.com/office/drawing/2014/main" id="{2A899EE2-07DA-F24B-9458-9FFF93CAE0F9}"/>
              </a:ext>
            </a:extLst>
          </p:cNvPr>
          <p:cNvSpPr>
            <a:spLocks noGrp="1"/>
          </p:cNvSpPr>
          <p:nvPr>
            <p:ph type="sldNum" sz="quarter" idx="12"/>
          </p:nvPr>
        </p:nvSpPr>
        <p:spPr/>
        <p:txBody>
          <a:bodyPr/>
          <a:lstStyle/>
          <a:p>
            <a:fld id="{97550BDE-4E46-594A-B147-2283E740A133}" type="slidenum">
              <a:rPr lang="el-GR" altLang="en-US"/>
              <a:pPr/>
              <a:t>10</a:t>
            </a:fld>
            <a:endParaRPr lang="el-GR" altLang="en-US"/>
          </a:p>
        </p:txBody>
      </p:sp>
      <p:sp>
        <p:nvSpPr>
          <p:cNvPr id="63490" name="Rectangle 2">
            <a:extLst>
              <a:ext uri="{FF2B5EF4-FFF2-40B4-BE49-F238E27FC236}">
                <a16:creationId xmlns:a16="http://schemas.microsoft.com/office/drawing/2014/main" id="{D5EC493B-DA0D-D142-8140-22494BDBC701}"/>
              </a:ext>
            </a:extLst>
          </p:cNvPr>
          <p:cNvSpPr>
            <a:spLocks noGrp="1" noChangeArrowheads="1"/>
          </p:cNvSpPr>
          <p:nvPr>
            <p:ph type="title"/>
          </p:nvPr>
        </p:nvSpPr>
        <p:spPr>
          <a:xfrm>
            <a:off x="1066800" y="0"/>
            <a:ext cx="6858000" cy="1752600"/>
          </a:xfrm>
        </p:spPr>
        <p:txBody>
          <a:bodyPr/>
          <a:lstStyle/>
          <a:p>
            <a:pPr algn="ctr"/>
            <a:r>
              <a:rPr lang="el-GR" altLang="en-US" dirty="0">
                <a:latin typeface="Calibri" panose="020F0502020204030204" pitchFamily="34" charset="0"/>
                <a:cs typeface="Calibri" panose="020F0502020204030204" pitchFamily="34" charset="0"/>
              </a:rPr>
              <a:t>Ελεγκτικές αρμοδιότητες</a:t>
            </a:r>
          </a:p>
        </p:txBody>
      </p:sp>
      <p:sp>
        <p:nvSpPr>
          <p:cNvPr id="63491" name="Rectangle 3">
            <a:extLst>
              <a:ext uri="{FF2B5EF4-FFF2-40B4-BE49-F238E27FC236}">
                <a16:creationId xmlns:a16="http://schemas.microsoft.com/office/drawing/2014/main" id="{E916B8BA-8002-5940-9507-B4267CAEB6B3}"/>
              </a:ext>
            </a:extLst>
          </p:cNvPr>
          <p:cNvSpPr>
            <a:spLocks noGrp="1" noChangeArrowheads="1"/>
          </p:cNvSpPr>
          <p:nvPr>
            <p:ph type="body" idx="1"/>
          </p:nvPr>
        </p:nvSpPr>
        <p:spPr>
          <a:xfrm>
            <a:off x="1447800" y="1905000"/>
            <a:ext cx="6096000" cy="4114800"/>
          </a:xfrm>
        </p:spPr>
        <p:txBody>
          <a:bodyPr/>
          <a:lstStyle/>
          <a:p>
            <a:pPr algn="just"/>
            <a:r>
              <a:rPr lang="el-GR" altLang="en-US" b="1" dirty="0">
                <a:latin typeface="Calibri" panose="020F0502020204030204" pitchFamily="34" charset="0"/>
                <a:cs typeface="Calibri" panose="020F0502020204030204" pitchFamily="34" charset="0"/>
              </a:rPr>
              <a:t>Μεριμνά για την εφαρμογή της συνθήκης</a:t>
            </a:r>
          </a:p>
          <a:p>
            <a:pPr algn="just"/>
            <a:r>
              <a:rPr lang="el-GR" altLang="en-US" dirty="0">
                <a:latin typeface="Calibri" panose="020F0502020204030204" pitchFamily="34" charset="0"/>
                <a:cs typeface="Calibri" panose="020F0502020204030204" pitchFamily="34" charset="0"/>
              </a:rPr>
              <a:t>Αιτιολογημένη γνώμη και παραπομπή στο Δ.Ε.Κ. ενός κράτους μέλους για μη εφαρμογή ή κακή εφαρμογή κοινοτικής νομοθεσίας</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38" name="Rectangle 2">
            <a:extLst>
              <a:ext uri="{FF2B5EF4-FFF2-40B4-BE49-F238E27FC236}">
                <a16:creationId xmlns:a16="http://schemas.microsoft.com/office/drawing/2014/main" id="{AAAB9C4D-4EE5-314A-90E6-9201CE27BEEB}"/>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Νομοθετικές αρμοδιότητες</a:t>
            </a:r>
            <a:br>
              <a:rPr lang="el-GR" altLang="en-US" sz="4800" dirty="0">
                <a:latin typeface="Calibri" panose="020F0502020204030204" pitchFamily="34" charset="0"/>
                <a:cs typeface="Calibri" panose="020F0502020204030204" pitchFamily="34" charset="0"/>
              </a:rPr>
            </a:br>
            <a:endParaRPr lang="el-GR" altLang="en-US" sz="4800" dirty="0">
              <a:latin typeface="Calibri" panose="020F0502020204030204" pitchFamily="34" charset="0"/>
              <a:cs typeface="Calibri" panose="020F0502020204030204" pitchFamily="34" charset="0"/>
            </a:endParaRPr>
          </a:p>
        </p:txBody>
      </p:sp>
      <p:sp>
        <p:nvSpPr>
          <p:cNvPr id="65539" name="Rectangle 3">
            <a:extLst>
              <a:ext uri="{FF2B5EF4-FFF2-40B4-BE49-F238E27FC236}">
                <a16:creationId xmlns:a16="http://schemas.microsoft.com/office/drawing/2014/main" id="{814922CE-3F84-2D4F-8BDD-778994CBD0B1}"/>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400" b="1" dirty="0">
                <a:latin typeface="Calibri" panose="020F0502020204030204" pitchFamily="34" charset="0"/>
                <a:cs typeface="Calibri" panose="020F0502020204030204" pitchFamily="34" charset="0"/>
              </a:rPr>
              <a:t>ΝΟΜΟΘΕΤΙΚΗ ΠΡΩΤΟΒΟΥΛΙΑ: </a:t>
            </a:r>
            <a:r>
              <a:rPr lang="el-GR" altLang="en-US" sz="2400" dirty="0">
                <a:latin typeface="Calibri" panose="020F0502020204030204" pitchFamily="34" charset="0"/>
                <a:cs typeface="Calibri" panose="020F0502020204030204" pitchFamily="34" charset="0"/>
              </a:rPr>
              <a:t>Εκτός των περιπτώσεων για τις οποίες οι Συνθήκες ορίζουν άλλως, νομοθετική πράξη της Ένωσης μπορεί να εκδίδεται μόνο βάσει προτάσεως της Επιτροπής. Οι λοιπές πράξεις εκδίδονται βάσει προτάσεως της Επιτροπής, εφόσον αυτό προβλέπεται στις Συνθήκες. </a:t>
            </a:r>
          </a:p>
          <a:p>
            <a:pPr algn="just"/>
            <a:r>
              <a:rPr lang="el-GR" altLang="en-US" sz="2400" dirty="0">
                <a:latin typeface="Calibri" panose="020F0502020204030204" pitchFamily="34" charset="0"/>
                <a:cs typeface="Calibri" panose="020F0502020204030204" pitchFamily="34" charset="0"/>
              </a:rPr>
              <a:t>Προτάσεις για μεσοπρόθεσμη εξέλιξη της Ένωσης</a:t>
            </a:r>
          </a:p>
          <a:p>
            <a:pPr algn="just"/>
            <a:r>
              <a:rPr lang="el-GR" altLang="en-US" sz="2400" dirty="0">
                <a:latin typeface="Calibri" panose="020F0502020204030204" pitchFamily="34" charset="0"/>
                <a:cs typeface="Calibri" panose="020F0502020204030204" pitchFamily="34" charset="0"/>
              </a:rPr>
              <a:t>Διαπραγματευτικός παράγοντας στην </a:t>
            </a:r>
            <a:r>
              <a:rPr lang="el-GR" altLang="en-US" sz="2400" dirty="0" err="1">
                <a:latin typeface="Calibri" panose="020F0502020204030204" pitchFamily="34" charset="0"/>
                <a:cs typeface="Calibri" panose="020F0502020204030204" pitchFamily="34" charset="0"/>
              </a:rPr>
              <a:t>δι</a:t>
            </a:r>
            <a:r>
              <a:rPr lang="el-GR" altLang="en-US" sz="2400" dirty="0">
                <a:latin typeface="Calibri" panose="020F0502020204030204" pitchFamily="34" charset="0"/>
                <a:cs typeface="Calibri" panose="020F0502020204030204" pitchFamily="34" charset="0"/>
              </a:rPr>
              <a:t>-οργανική νομοθετική διαδικασία</a:t>
            </a:r>
          </a:p>
        </p:txBody>
      </p:sp>
      <p:sp>
        <p:nvSpPr>
          <p:cNvPr id="4" name="Date Placeholder 3">
            <a:extLst>
              <a:ext uri="{FF2B5EF4-FFF2-40B4-BE49-F238E27FC236}">
                <a16:creationId xmlns:a16="http://schemas.microsoft.com/office/drawing/2014/main" id="{903AD5CE-49AB-D741-A07A-516DDE187741}"/>
              </a:ext>
            </a:extLst>
          </p:cNvPr>
          <p:cNvSpPr>
            <a:spLocks noGrp="1"/>
          </p:cNvSpPr>
          <p:nvPr>
            <p:ph type="dt" sz="half" idx="10"/>
          </p:nvPr>
        </p:nvSpPr>
        <p:spPr>
          <a:xfrm>
            <a:off x="628650" y="6077585"/>
            <a:ext cx="2057400" cy="365125"/>
          </a:xfrm>
        </p:spPr>
        <p:txBody>
          <a:bodyPr>
            <a:normAutofit/>
          </a:bodyPr>
          <a:lstStyle/>
          <a:p>
            <a:pPr>
              <a:spcAft>
                <a:spcPts val="600"/>
              </a:spcAft>
            </a:pPr>
            <a:fld id="{2F37FE94-5AE6-0B4D-BB05-0A713FDA0FBA}"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69A97C46-2D53-2742-B9B4-34F283607482}"/>
              </a:ext>
            </a:extLst>
          </p:cNvPr>
          <p:cNvSpPr>
            <a:spLocks noGrp="1"/>
          </p:cNvSpPr>
          <p:nvPr>
            <p:ph type="sldNum" sz="quarter" idx="12"/>
          </p:nvPr>
        </p:nvSpPr>
        <p:spPr>
          <a:xfrm>
            <a:off x="6457950" y="6077585"/>
            <a:ext cx="2057400" cy="365125"/>
          </a:xfrm>
        </p:spPr>
        <p:txBody>
          <a:bodyPr>
            <a:normAutofit/>
          </a:bodyPr>
          <a:lstStyle/>
          <a:p>
            <a:pPr>
              <a:spcAft>
                <a:spcPts val="600"/>
              </a:spcAft>
            </a:pPr>
            <a:fld id="{0979D1BE-3A6C-4749-AC55-1EBFB948FBE0}" type="slidenum">
              <a:rPr lang="el-GR" altLang="en-US" sz="1400"/>
              <a:pPr>
                <a:spcAft>
                  <a:spcPts val="600"/>
                </a:spcAft>
              </a:pPr>
              <a:t>11</a:t>
            </a:fld>
            <a:endParaRPr lang="el-GR" altLang="en-US" sz="1400"/>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492BAFB-E6D9-4443-992A-673B950B389B}"/>
              </a:ext>
            </a:extLst>
          </p:cNvPr>
          <p:cNvSpPr>
            <a:spLocks noGrp="1"/>
          </p:cNvSpPr>
          <p:nvPr>
            <p:ph type="dt" sz="half" idx="10"/>
          </p:nvPr>
        </p:nvSpPr>
        <p:spPr/>
        <p:txBody>
          <a:bodyPr/>
          <a:lstStyle/>
          <a:p>
            <a:fld id="{BC530DAF-5B0C-2C4F-813F-B8CEBCC52D8F}" type="datetime1">
              <a:rPr lang="el-GR" altLang="en-US"/>
              <a:pPr/>
              <a:t>29/10/19</a:t>
            </a:fld>
            <a:endParaRPr lang="el-GR" altLang="en-US"/>
          </a:p>
        </p:txBody>
      </p:sp>
      <p:sp>
        <p:nvSpPr>
          <p:cNvPr id="5" name="Slide Number Placeholder 5">
            <a:extLst>
              <a:ext uri="{FF2B5EF4-FFF2-40B4-BE49-F238E27FC236}">
                <a16:creationId xmlns:a16="http://schemas.microsoft.com/office/drawing/2014/main" id="{77555073-C0C2-0540-8228-92A4C9295A87}"/>
              </a:ext>
            </a:extLst>
          </p:cNvPr>
          <p:cNvSpPr>
            <a:spLocks noGrp="1"/>
          </p:cNvSpPr>
          <p:nvPr>
            <p:ph type="sldNum" sz="quarter" idx="12"/>
          </p:nvPr>
        </p:nvSpPr>
        <p:spPr/>
        <p:txBody>
          <a:bodyPr/>
          <a:lstStyle/>
          <a:p>
            <a:fld id="{5417276D-F265-3F4D-AA59-201AF884FB9E}" type="slidenum">
              <a:rPr lang="el-GR" altLang="en-US"/>
              <a:pPr/>
              <a:t>12</a:t>
            </a:fld>
            <a:endParaRPr lang="el-GR" altLang="en-US"/>
          </a:p>
        </p:txBody>
      </p:sp>
      <p:sp>
        <p:nvSpPr>
          <p:cNvPr id="67586" name="Rectangle 2">
            <a:extLst>
              <a:ext uri="{FF2B5EF4-FFF2-40B4-BE49-F238E27FC236}">
                <a16:creationId xmlns:a16="http://schemas.microsoft.com/office/drawing/2014/main" id="{4335C6AA-91A7-4A4A-BDCD-8D5A3275136C}"/>
              </a:ext>
            </a:extLst>
          </p:cNvPr>
          <p:cNvSpPr>
            <a:spLocks noGrp="1" noChangeArrowheads="1"/>
          </p:cNvSpPr>
          <p:nvPr>
            <p:ph type="title"/>
          </p:nvPr>
        </p:nvSpPr>
        <p:spPr>
          <a:xfrm>
            <a:off x="1066800" y="0"/>
            <a:ext cx="6858000" cy="1752600"/>
          </a:xfrm>
        </p:spPr>
        <p:txBody>
          <a:bodyPr/>
          <a:lstStyle/>
          <a:p>
            <a:pPr algn="ctr"/>
            <a:r>
              <a:rPr lang="el-GR" altLang="en-US" dirty="0">
                <a:latin typeface="Calibri" panose="020F0502020204030204" pitchFamily="34" charset="0"/>
                <a:cs typeface="Calibri" panose="020F0502020204030204" pitchFamily="34" charset="0"/>
              </a:rPr>
              <a:t>Αρμοδιότητες εκπροσώπησης</a:t>
            </a:r>
          </a:p>
        </p:txBody>
      </p:sp>
      <p:sp>
        <p:nvSpPr>
          <p:cNvPr id="67587" name="Rectangle 3">
            <a:extLst>
              <a:ext uri="{FF2B5EF4-FFF2-40B4-BE49-F238E27FC236}">
                <a16:creationId xmlns:a16="http://schemas.microsoft.com/office/drawing/2014/main" id="{C24332F8-7148-B641-8061-C8F12E14F802}"/>
              </a:ext>
            </a:extLst>
          </p:cNvPr>
          <p:cNvSpPr>
            <a:spLocks noGrp="1" noChangeArrowheads="1"/>
          </p:cNvSpPr>
          <p:nvPr>
            <p:ph type="body" idx="1"/>
          </p:nvPr>
        </p:nvSpPr>
        <p:spPr>
          <a:xfrm>
            <a:off x="1447800" y="1905000"/>
            <a:ext cx="6096000" cy="4114800"/>
          </a:xfrm>
        </p:spPr>
        <p:txBody>
          <a:bodyPr/>
          <a:lstStyle/>
          <a:p>
            <a:pPr algn="just"/>
            <a:r>
              <a:rPr lang="el-GR" altLang="en-US" sz="3200" dirty="0">
                <a:latin typeface="Calibri" panose="020F0502020204030204" pitchFamily="34" charset="0"/>
                <a:cs typeface="Calibri" panose="020F0502020204030204" pitchFamily="34" charset="0"/>
              </a:rPr>
              <a:t>Αντιπροσωπεύει την Ένωση σε διεθνείς δραστηριότητες που ανήκουν στην αποκλειστική αρμοδιότητα της Ένωσης και όταν της το ζητείται. </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0" name="Rectangle 6">
            <a:extLst>
              <a:ext uri="{FF2B5EF4-FFF2-40B4-BE49-F238E27FC236}">
                <a16:creationId xmlns:a16="http://schemas.microsoft.com/office/drawing/2014/main" id="{7DC55ECF-DFF5-404D-AE70-9F03A36FC2DC}"/>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Ο Πρόεδρος της Επιτροπής</a:t>
            </a:r>
          </a:p>
        </p:txBody>
      </p:sp>
      <p:sp>
        <p:nvSpPr>
          <p:cNvPr id="11271" name="Rectangle 7">
            <a:extLst>
              <a:ext uri="{FF2B5EF4-FFF2-40B4-BE49-F238E27FC236}">
                <a16:creationId xmlns:a16="http://schemas.microsoft.com/office/drawing/2014/main" id="{3B9A4471-9025-EF49-8950-3122BD43DBF8}"/>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100" b="1" dirty="0">
                <a:latin typeface="Calibri" panose="020F0502020204030204" pitchFamily="34" charset="0"/>
                <a:cs typeface="Calibri" panose="020F0502020204030204" pitchFamily="34" charset="0"/>
              </a:rPr>
              <a:t>Ιστορικά – ένα μέλος μεταξύ των άλλων. </a:t>
            </a:r>
          </a:p>
          <a:p>
            <a:pPr algn="just"/>
            <a:r>
              <a:rPr lang="el-GR" altLang="en-US" sz="2100" b="1" dirty="0">
                <a:latin typeface="Calibri" panose="020F0502020204030204" pitchFamily="34" charset="0"/>
                <a:cs typeface="Calibri" panose="020F0502020204030204" pitchFamily="34" charset="0"/>
              </a:rPr>
              <a:t>Οριζόταν κοινή συναινέσει από τα κράτη μέλη. </a:t>
            </a:r>
          </a:p>
          <a:p>
            <a:pPr algn="just"/>
            <a:r>
              <a:rPr lang="el-GR" altLang="en-US" sz="2100" b="1" dirty="0">
                <a:latin typeface="Calibri" panose="020F0502020204030204" pitchFamily="34" charset="0"/>
                <a:cs typeface="Calibri" panose="020F0502020204030204" pitchFamily="34" charset="0"/>
              </a:rPr>
              <a:t>Η εξέλιξη του Προέδρου</a:t>
            </a:r>
          </a:p>
          <a:p>
            <a:pPr lvl="1" algn="just"/>
            <a:r>
              <a:rPr lang="el-GR" altLang="en-US" sz="2100" b="1" dirty="0">
                <a:latin typeface="Calibri" panose="020F0502020204030204" pitchFamily="34" charset="0"/>
                <a:cs typeface="Calibri" panose="020F0502020204030204" pitchFamily="34" charset="0"/>
              </a:rPr>
              <a:t>Συντονιστής</a:t>
            </a:r>
          </a:p>
          <a:p>
            <a:pPr lvl="1" algn="just"/>
            <a:r>
              <a:rPr lang="el-GR" altLang="en-US" sz="2100" b="1" dirty="0">
                <a:latin typeface="Calibri" panose="020F0502020204030204" pitchFamily="34" charset="0"/>
                <a:cs typeface="Calibri" panose="020F0502020204030204" pitchFamily="34" charset="0"/>
              </a:rPr>
              <a:t>Επί κεφαλής</a:t>
            </a:r>
          </a:p>
          <a:p>
            <a:pPr lvl="1" algn="just"/>
            <a:r>
              <a:rPr lang="el-GR" altLang="en-US" sz="2100" b="1" dirty="0">
                <a:latin typeface="Calibri" panose="020F0502020204030204" pitchFamily="34" charset="0"/>
                <a:cs typeface="Calibri" panose="020F0502020204030204" pitchFamily="34" charset="0"/>
              </a:rPr>
              <a:t>Πολιτικός ηγέτης</a:t>
            </a:r>
          </a:p>
          <a:p>
            <a:pPr lvl="1" algn="just"/>
            <a:r>
              <a:rPr lang="el-GR" altLang="en-US" sz="2100" b="1" dirty="0">
                <a:latin typeface="Calibri" panose="020F0502020204030204" pitchFamily="34" charset="0"/>
                <a:cs typeface="Calibri" panose="020F0502020204030204" pitchFamily="34" charset="0"/>
              </a:rPr>
              <a:t>Τα τελευταία 15 χρόνια – πρώην πρωθυπουργοί (Σαντέρ, Πρόντι, </a:t>
            </a:r>
            <a:r>
              <a:rPr lang="el-GR" altLang="en-US" sz="2100" b="1" dirty="0" err="1">
                <a:latin typeface="Calibri" panose="020F0502020204030204" pitchFamily="34" charset="0"/>
                <a:cs typeface="Calibri" panose="020F0502020204030204" pitchFamily="34" charset="0"/>
              </a:rPr>
              <a:t>Μπαρόσο</a:t>
            </a:r>
            <a:r>
              <a:rPr lang="el-GR" altLang="en-US" sz="2100" b="1" dirty="0">
                <a:latin typeface="Calibri" panose="020F0502020204030204" pitchFamily="34" charset="0"/>
                <a:cs typeface="Calibri" panose="020F0502020204030204" pitchFamily="34" charset="0"/>
              </a:rPr>
              <a:t>, </a:t>
            </a:r>
            <a:r>
              <a:rPr lang="el-GR" altLang="en-US" sz="2100" b="1" dirty="0" err="1">
                <a:latin typeface="Calibri" panose="020F0502020204030204" pitchFamily="34" charset="0"/>
                <a:cs typeface="Calibri" panose="020F0502020204030204" pitchFamily="34" charset="0"/>
              </a:rPr>
              <a:t>Γιούνκερ</a:t>
            </a:r>
            <a:r>
              <a:rPr lang="el-GR" altLang="en-US" sz="2100" b="1" dirty="0">
                <a:latin typeface="Calibri" panose="020F0502020204030204" pitchFamily="34" charset="0"/>
                <a:cs typeface="Calibri" panose="020F0502020204030204" pitchFamily="34" charset="0"/>
              </a:rPr>
              <a:t>)</a:t>
            </a:r>
            <a:r>
              <a:rPr lang="el-GR" altLang="en-US" sz="2100" dirty="0">
                <a:latin typeface="Calibri" panose="020F0502020204030204" pitchFamily="34" charset="0"/>
                <a:cs typeface="Calibri" panose="020F0502020204030204" pitchFamily="34" charset="0"/>
              </a:rPr>
              <a:t>. </a:t>
            </a:r>
          </a:p>
        </p:txBody>
      </p:sp>
      <p:sp>
        <p:nvSpPr>
          <p:cNvPr id="4" name="Date Placeholder 3">
            <a:extLst>
              <a:ext uri="{FF2B5EF4-FFF2-40B4-BE49-F238E27FC236}">
                <a16:creationId xmlns:a16="http://schemas.microsoft.com/office/drawing/2014/main" id="{AEF8D2C6-0AAE-CA46-962F-1E8DA3D2E912}"/>
              </a:ext>
            </a:extLst>
          </p:cNvPr>
          <p:cNvSpPr>
            <a:spLocks noGrp="1"/>
          </p:cNvSpPr>
          <p:nvPr>
            <p:ph type="dt" sz="half" idx="10"/>
          </p:nvPr>
        </p:nvSpPr>
        <p:spPr>
          <a:xfrm>
            <a:off x="628650" y="6077585"/>
            <a:ext cx="2057400" cy="365125"/>
          </a:xfrm>
        </p:spPr>
        <p:txBody>
          <a:bodyPr>
            <a:normAutofit/>
          </a:bodyPr>
          <a:lstStyle/>
          <a:p>
            <a:pPr>
              <a:spcAft>
                <a:spcPts val="600"/>
              </a:spcAft>
            </a:pPr>
            <a:fld id="{4818CBC8-9A11-914E-9A7A-37A90F3B4065}"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A19C490E-B9F0-9147-9292-C427D03E94BC}"/>
              </a:ext>
            </a:extLst>
          </p:cNvPr>
          <p:cNvSpPr>
            <a:spLocks noGrp="1"/>
          </p:cNvSpPr>
          <p:nvPr>
            <p:ph type="sldNum" sz="quarter" idx="12"/>
          </p:nvPr>
        </p:nvSpPr>
        <p:spPr>
          <a:xfrm>
            <a:off x="6457950" y="6077585"/>
            <a:ext cx="2057400" cy="365125"/>
          </a:xfrm>
        </p:spPr>
        <p:txBody>
          <a:bodyPr>
            <a:normAutofit/>
          </a:bodyPr>
          <a:lstStyle/>
          <a:p>
            <a:pPr>
              <a:spcAft>
                <a:spcPts val="600"/>
              </a:spcAft>
            </a:pPr>
            <a:fld id="{5B1D2831-C7E5-CD40-A5CD-AC28904908A5}" type="slidenum">
              <a:rPr lang="el-GR" altLang="en-US" sz="1400"/>
              <a:pPr>
                <a:spcAft>
                  <a:spcPts val="600"/>
                </a:spcAft>
              </a:pPr>
              <a:t>13</a:t>
            </a:fld>
            <a:endParaRPr lang="el-GR" altLang="en-US" sz="1400"/>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58" name="Rectangle 2">
            <a:extLst>
              <a:ext uri="{FF2B5EF4-FFF2-40B4-BE49-F238E27FC236}">
                <a16:creationId xmlns:a16="http://schemas.microsoft.com/office/drawing/2014/main" id="{4F09D664-48C0-7349-8E79-60DF3DF5CA26}"/>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Ο Πρόεδρος της Επιτροπής - αρμοδιότητες</a:t>
            </a:r>
          </a:p>
        </p:txBody>
      </p:sp>
      <p:sp>
        <p:nvSpPr>
          <p:cNvPr id="70659" name="Rectangle 3">
            <a:extLst>
              <a:ext uri="{FF2B5EF4-FFF2-40B4-BE49-F238E27FC236}">
                <a16:creationId xmlns:a16="http://schemas.microsoft.com/office/drawing/2014/main" id="{79ED4A66-9E83-C047-9614-806109175E52}"/>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400" dirty="0">
                <a:latin typeface="Calibri" panose="020F0502020204030204" pitchFamily="34" charset="0"/>
                <a:cs typeface="Calibri" panose="020F0502020204030204" pitchFamily="34" charset="0"/>
              </a:rPr>
              <a:t>καθορίζει τους προσανατολισμούς στο πλαίσιο των οποίων η Επιτροπή ασκεί τα καθήκοντά της,</a:t>
            </a:r>
          </a:p>
          <a:p>
            <a:pPr algn="just"/>
            <a:r>
              <a:rPr lang="el-GR" altLang="en-US" sz="2400" dirty="0">
                <a:latin typeface="Calibri" panose="020F0502020204030204" pitchFamily="34" charset="0"/>
                <a:cs typeface="Calibri" panose="020F0502020204030204" pitchFamily="34" charset="0"/>
              </a:rPr>
              <a:t>αποφασίζει σχετικά με την εσωτερική οργάνωση της Επιτροπής προκειμένου να διασφαλίζονται η συνοχή, η αποτελεσματικότητα και η συλλογικότητα της δράσης της,</a:t>
            </a:r>
          </a:p>
          <a:p>
            <a:pPr algn="just"/>
            <a:r>
              <a:rPr lang="el-GR" altLang="en-US" sz="2400" dirty="0">
                <a:latin typeface="Calibri" panose="020F0502020204030204" pitchFamily="34" charset="0"/>
                <a:cs typeface="Calibri" panose="020F0502020204030204" pitchFamily="34" charset="0"/>
              </a:rPr>
              <a:t>διορίζει αντιπροέδρους, πλην του ύπατου εκπροσώπου της Ένωσης για θέματα εξωτερικής πολιτικής και πολιτικής ασφαλείας, μεταξύ των μελών της Επιτροπής. </a:t>
            </a:r>
          </a:p>
        </p:txBody>
      </p:sp>
      <p:sp>
        <p:nvSpPr>
          <p:cNvPr id="4" name="Date Placeholder 3">
            <a:extLst>
              <a:ext uri="{FF2B5EF4-FFF2-40B4-BE49-F238E27FC236}">
                <a16:creationId xmlns:a16="http://schemas.microsoft.com/office/drawing/2014/main" id="{B6D33B65-305E-394B-B3E2-87179D0DBD84}"/>
              </a:ext>
            </a:extLst>
          </p:cNvPr>
          <p:cNvSpPr>
            <a:spLocks noGrp="1"/>
          </p:cNvSpPr>
          <p:nvPr>
            <p:ph type="dt" sz="half" idx="10"/>
          </p:nvPr>
        </p:nvSpPr>
        <p:spPr>
          <a:xfrm>
            <a:off x="628650" y="6077585"/>
            <a:ext cx="2057400" cy="365125"/>
          </a:xfrm>
        </p:spPr>
        <p:txBody>
          <a:bodyPr>
            <a:normAutofit/>
          </a:bodyPr>
          <a:lstStyle/>
          <a:p>
            <a:pPr>
              <a:spcAft>
                <a:spcPts val="600"/>
              </a:spcAft>
            </a:pPr>
            <a:fld id="{D0D667DB-A0FD-D44A-9326-27C4D3610115}"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2155F88C-3F3A-D04D-8571-4C91C8C46A51}"/>
              </a:ext>
            </a:extLst>
          </p:cNvPr>
          <p:cNvSpPr>
            <a:spLocks noGrp="1"/>
          </p:cNvSpPr>
          <p:nvPr>
            <p:ph type="sldNum" sz="quarter" idx="12"/>
          </p:nvPr>
        </p:nvSpPr>
        <p:spPr>
          <a:xfrm>
            <a:off x="6457950" y="6077585"/>
            <a:ext cx="2057400" cy="365125"/>
          </a:xfrm>
        </p:spPr>
        <p:txBody>
          <a:bodyPr>
            <a:normAutofit/>
          </a:bodyPr>
          <a:lstStyle/>
          <a:p>
            <a:pPr>
              <a:spcAft>
                <a:spcPts val="600"/>
              </a:spcAft>
            </a:pPr>
            <a:fld id="{F030E3B3-E73E-F844-9DC0-0F1111DE0DCA}" type="slidenum">
              <a:rPr lang="el-GR" altLang="en-US" sz="1400"/>
              <a:pPr>
                <a:spcAft>
                  <a:spcPts val="600"/>
                </a:spcAft>
              </a:pPr>
              <a:t>14</a:t>
            </a:fld>
            <a:endParaRPr lang="el-GR"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34" name="Rectangle 2">
            <a:extLst>
              <a:ext uri="{FF2B5EF4-FFF2-40B4-BE49-F238E27FC236}">
                <a16:creationId xmlns:a16="http://schemas.microsoft.com/office/drawing/2014/main" id="{AE47EEAF-9B31-804F-A65D-FE938377BDE6}"/>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Διορισμός της Επιτροπής - </a:t>
            </a:r>
            <a:br>
              <a:rPr lang="el-GR" altLang="en-US" sz="4800" dirty="0">
                <a:latin typeface="Calibri" panose="020F0502020204030204" pitchFamily="34" charset="0"/>
                <a:cs typeface="Calibri" panose="020F0502020204030204" pitchFamily="34" charset="0"/>
              </a:rPr>
            </a:br>
            <a:r>
              <a:rPr lang="el-GR" altLang="en-US" sz="4800" dirty="0">
                <a:latin typeface="Calibri" panose="020F0502020204030204" pitchFamily="34" charset="0"/>
                <a:cs typeface="Calibri" panose="020F0502020204030204" pitchFamily="34" charset="0"/>
              </a:rPr>
              <a:t>ο Πρόεδρος</a:t>
            </a:r>
          </a:p>
        </p:txBody>
      </p:sp>
      <p:sp>
        <p:nvSpPr>
          <p:cNvPr id="69635" name="Rectangle 3">
            <a:extLst>
              <a:ext uri="{FF2B5EF4-FFF2-40B4-BE49-F238E27FC236}">
                <a16:creationId xmlns:a16="http://schemas.microsoft.com/office/drawing/2014/main" id="{3844243B-7156-A047-8748-336764BD4A43}"/>
              </a:ext>
            </a:extLst>
          </p:cNvPr>
          <p:cNvSpPr>
            <a:spLocks noGrp="1" noChangeArrowheads="1"/>
          </p:cNvSpPr>
          <p:nvPr>
            <p:ph type="body" idx="1"/>
          </p:nvPr>
        </p:nvSpPr>
        <p:spPr>
          <a:xfrm>
            <a:off x="628650" y="2057400"/>
            <a:ext cx="7886700" cy="3871762"/>
          </a:xfrm>
        </p:spPr>
        <p:txBody>
          <a:bodyPr>
            <a:normAutofit/>
          </a:bodyPr>
          <a:lstStyle/>
          <a:p>
            <a:pPr lvl="1" algn="just">
              <a:lnSpc>
                <a:spcPct val="90000"/>
              </a:lnSpc>
            </a:pPr>
            <a:r>
              <a:rPr lang="el-GR" altLang="en-US" sz="2100" b="1" dirty="0">
                <a:latin typeface="Calibri" panose="020F0502020204030204" pitchFamily="34" charset="0"/>
                <a:cs typeface="Calibri" panose="020F0502020204030204" pitchFamily="34" charset="0"/>
              </a:rPr>
              <a:t>Α’  φάση – διορισμός του Προέδρου της Επιτροπής</a:t>
            </a:r>
          </a:p>
          <a:p>
            <a:pPr algn="just">
              <a:lnSpc>
                <a:spcPct val="90000"/>
              </a:lnSpc>
            </a:pPr>
            <a:r>
              <a:rPr lang="el-GR" altLang="en-US" sz="2100" dirty="0">
                <a:latin typeface="Calibri" panose="020F0502020204030204" pitchFamily="34" charset="0"/>
                <a:cs typeface="Calibri" panose="020F0502020204030204" pitchFamily="34" charset="0"/>
              </a:rPr>
              <a:t>Λαμβάνοντας υπόψη τις εκλογές για το Ευρωπαϊκό Κοινοβούλιο και αφού προβεί στις κατάλληλες διαβουλεύσεις, το Ευρωπαϊκό Συμβούλιο, αποφασίζοντας με ειδική πλειοψηφία, προτείνει στο Ευρωπαϊκό Κοινοβούλιο έναν υποψήφιο για το αξίωμα του προέδρου της Επιτροπής. </a:t>
            </a:r>
          </a:p>
          <a:p>
            <a:pPr algn="just">
              <a:lnSpc>
                <a:spcPct val="90000"/>
              </a:lnSpc>
            </a:pPr>
            <a:r>
              <a:rPr lang="el-GR" altLang="en-US" sz="2100" dirty="0">
                <a:latin typeface="Calibri" panose="020F0502020204030204" pitchFamily="34" charset="0"/>
                <a:cs typeface="Calibri" panose="020F0502020204030204" pitchFamily="34" charset="0"/>
              </a:rPr>
              <a:t>Ο υποψήφιος αυτός εκλέγεται από το Ευρωπαϊκό Κοινοβούλιο με την πλειοψηφία των μελών που το απαρτίζουν. </a:t>
            </a:r>
          </a:p>
          <a:p>
            <a:pPr algn="just">
              <a:lnSpc>
                <a:spcPct val="90000"/>
              </a:lnSpc>
            </a:pPr>
            <a:r>
              <a:rPr lang="el-GR" altLang="en-US" sz="2100" dirty="0">
                <a:latin typeface="Calibri" panose="020F0502020204030204" pitchFamily="34" charset="0"/>
                <a:cs typeface="Calibri" panose="020F0502020204030204" pitchFamily="34" charset="0"/>
              </a:rPr>
              <a:t>Εάν ο υποψήφιος δεν συγκεντρώσει την πλειοψηφία, το Ευρωπαϊκό Συμβούλιο, αποφασίζοντας με ειδική πλειοψηφία, προτείνει εντός μηνός νέον υποψήφιο, ο οποίος εκλέγεται από το Ευρωπαϊκό Κοινοβούλιο, με την ίδια διαδικασία. </a:t>
            </a:r>
          </a:p>
        </p:txBody>
      </p:sp>
      <p:sp>
        <p:nvSpPr>
          <p:cNvPr id="4" name="Date Placeholder 3">
            <a:extLst>
              <a:ext uri="{FF2B5EF4-FFF2-40B4-BE49-F238E27FC236}">
                <a16:creationId xmlns:a16="http://schemas.microsoft.com/office/drawing/2014/main" id="{73698DD5-AB50-DD47-B2F8-D38720BA5E15}"/>
              </a:ext>
            </a:extLst>
          </p:cNvPr>
          <p:cNvSpPr>
            <a:spLocks noGrp="1"/>
          </p:cNvSpPr>
          <p:nvPr>
            <p:ph type="dt" sz="half" idx="10"/>
          </p:nvPr>
        </p:nvSpPr>
        <p:spPr>
          <a:xfrm>
            <a:off x="628650" y="6077585"/>
            <a:ext cx="2057400" cy="365125"/>
          </a:xfrm>
        </p:spPr>
        <p:txBody>
          <a:bodyPr>
            <a:normAutofit/>
          </a:bodyPr>
          <a:lstStyle/>
          <a:p>
            <a:pPr>
              <a:spcAft>
                <a:spcPts val="600"/>
              </a:spcAft>
            </a:pPr>
            <a:fld id="{F4A2A5D6-F4C6-D845-8923-454D5A47F98C}"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5C1763AE-2562-7742-B279-2D64A63353C9}"/>
              </a:ext>
            </a:extLst>
          </p:cNvPr>
          <p:cNvSpPr>
            <a:spLocks noGrp="1"/>
          </p:cNvSpPr>
          <p:nvPr>
            <p:ph type="sldNum" sz="quarter" idx="12"/>
          </p:nvPr>
        </p:nvSpPr>
        <p:spPr>
          <a:xfrm>
            <a:off x="6457950" y="6077585"/>
            <a:ext cx="2057400" cy="365125"/>
          </a:xfrm>
        </p:spPr>
        <p:txBody>
          <a:bodyPr>
            <a:normAutofit/>
          </a:bodyPr>
          <a:lstStyle/>
          <a:p>
            <a:pPr>
              <a:spcAft>
                <a:spcPts val="600"/>
              </a:spcAft>
            </a:pPr>
            <a:fld id="{C89F4399-689B-8843-A357-A6A3004AF17A}" type="slidenum">
              <a:rPr lang="el-GR" altLang="en-US" sz="1400"/>
              <a:pPr>
                <a:spcAft>
                  <a:spcPts val="600"/>
                </a:spcAft>
              </a:pPr>
              <a:t>15</a:t>
            </a:fld>
            <a:endParaRPr lang="el-GR"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34" name="Rectangle 2">
            <a:extLst>
              <a:ext uri="{FF2B5EF4-FFF2-40B4-BE49-F238E27FC236}">
                <a16:creationId xmlns:a16="http://schemas.microsoft.com/office/drawing/2014/main" id="{AE47EEAF-9B31-804F-A65D-FE938377BDE6}"/>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Διορισμός της Επιτροπής - </a:t>
            </a:r>
            <a:br>
              <a:rPr lang="el-GR" altLang="en-US" sz="4800" dirty="0">
                <a:latin typeface="Calibri" panose="020F0502020204030204" pitchFamily="34" charset="0"/>
                <a:cs typeface="Calibri" panose="020F0502020204030204" pitchFamily="34" charset="0"/>
              </a:rPr>
            </a:br>
            <a:r>
              <a:rPr lang="el-GR" altLang="en-US" sz="4800" dirty="0">
                <a:latin typeface="Calibri" panose="020F0502020204030204" pitchFamily="34" charset="0"/>
                <a:cs typeface="Calibri" panose="020F0502020204030204" pitchFamily="34" charset="0"/>
              </a:rPr>
              <a:t>οι </a:t>
            </a:r>
            <a:r>
              <a:rPr lang="en-US" altLang="en-US" sz="4800" dirty="0" err="1">
                <a:latin typeface="Calibri" panose="020F0502020204030204" pitchFamily="34" charset="0"/>
                <a:cs typeface="Calibri" panose="020F0502020204030204" pitchFamily="34" charset="0"/>
              </a:rPr>
              <a:t>Spitzenkandidaten</a:t>
            </a:r>
            <a:endParaRPr lang="el-GR" altLang="en-US" sz="4800" dirty="0">
              <a:latin typeface="Calibri" panose="020F0502020204030204" pitchFamily="34" charset="0"/>
              <a:cs typeface="Calibri" panose="020F0502020204030204" pitchFamily="34" charset="0"/>
            </a:endParaRPr>
          </a:p>
        </p:txBody>
      </p:sp>
      <p:sp>
        <p:nvSpPr>
          <p:cNvPr id="69635" name="Rectangle 3">
            <a:extLst>
              <a:ext uri="{FF2B5EF4-FFF2-40B4-BE49-F238E27FC236}">
                <a16:creationId xmlns:a16="http://schemas.microsoft.com/office/drawing/2014/main" id="{3844243B-7156-A047-8748-336764BD4A43}"/>
              </a:ext>
            </a:extLst>
          </p:cNvPr>
          <p:cNvSpPr>
            <a:spLocks noGrp="1" noChangeArrowheads="1"/>
          </p:cNvSpPr>
          <p:nvPr>
            <p:ph type="body" idx="1"/>
          </p:nvPr>
        </p:nvSpPr>
        <p:spPr>
          <a:xfrm>
            <a:off x="628650" y="2057400"/>
            <a:ext cx="7886700" cy="3871762"/>
          </a:xfrm>
        </p:spPr>
        <p:txBody>
          <a:bodyPr>
            <a:normAutofit lnSpcReduction="10000"/>
          </a:bodyPr>
          <a:lstStyle/>
          <a:p>
            <a:pPr algn="just">
              <a:lnSpc>
                <a:spcPct val="90000"/>
              </a:lnSpc>
            </a:pPr>
            <a:r>
              <a:rPr lang="el-GR" altLang="en-US" sz="2100" dirty="0">
                <a:latin typeface="Calibri" panose="020F0502020204030204" pitchFamily="34" charset="0"/>
                <a:cs typeface="Calibri" panose="020F0502020204030204" pitchFamily="34" charset="0"/>
              </a:rPr>
              <a:t>Από το 2014</a:t>
            </a:r>
          </a:p>
          <a:p>
            <a:pPr algn="just">
              <a:lnSpc>
                <a:spcPct val="90000"/>
              </a:lnSpc>
            </a:pPr>
            <a:r>
              <a:rPr lang="el-GR" altLang="en-US" sz="2100" dirty="0">
                <a:latin typeface="Calibri" panose="020F0502020204030204" pitchFamily="34" charset="0"/>
                <a:cs typeface="Calibri" panose="020F0502020204030204" pitchFamily="34" charset="0"/>
              </a:rPr>
              <a:t>Τα ευρωπαϊκά πολιτικά κόμματα επιλέγουν (με εσωτερικές διαδικασίες) έναν υποψήφιο για Πρόεδρο της Επιτροπής πριν τις ευρωεκλογές</a:t>
            </a:r>
          </a:p>
          <a:p>
            <a:pPr algn="just">
              <a:lnSpc>
                <a:spcPct val="90000"/>
              </a:lnSpc>
            </a:pPr>
            <a:r>
              <a:rPr lang="el-GR" altLang="en-US" sz="2100" b="1" dirty="0">
                <a:latin typeface="Calibri" panose="020F0502020204030204" pitchFamily="34" charset="0"/>
                <a:cs typeface="Calibri" panose="020F0502020204030204" pitchFamily="34" charset="0"/>
              </a:rPr>
              <a:t>Ο στόχος</a:t>
            </a:r>
            <a:r>
              <a:rPr lang="el-GR" altLang="en-US" sz="2100" dirty="0">
                <a:latin typeface="Calibri" panose="020F0502020204030204" pitchFamily="34" charset="0"/>
                <a:cs typeface="Calibri" panose="020F0502020204030204" pitchFamily="34" charset="0"/>
              </a:rPr>
              <a:t>: ενίσχυση της πολιτικής νομιμοποίησης του προέδρου και της σημασίας των ευρωεκλογών</a:t>
            </a:r>
          </a:p>
          <a:p>
            <a:pPr algn="just">
              <a:lnSpc>
                <a:spcPct val="90000"/>
              </a:lnSpc>
            </a:pPr>
            <a:r>
              <a:rPr lang="el-GR" altLang="en-US" sz="2100" dirty="0">
                <a:latin typeface="Calibri" panose="020F0502020204030204" pitchFamily="34" charset="0"/>
                <a:cs typeface="Calibri" panose="020F0502020204030204" pitchFamily="34" charset="0"/>
              </a:rPr>
              <a:t>Το ευρωπαϊκό κόμμα που κερδίζει τις ευρωεκλογές επιβάλλει στο Ευρωπαϊκό Συμβούλιο τον υποψήφιό του</a:t>
            </a:r>
          </a:p>
          <a:p>
            <a:pPr algn="just">
              <a:lnSpc>
                <a:spcPct val="90000"/>
              </a:lnSpc>
            </a:pPr>
            <a:r>
              <a:rPr lang="el-GR" altLang="en-US" sz="2100" dirty="0">
                <a:latin typeface="Calibri" panose="020F0502020204030204" pitchFamily="34" charset="0"/>
                <a:cs typeface="Calibri" panose="020F0502020204030204" pitchFamily="34" charset="0"/>
              </a:rPr>
              <a:t>Διαδικασία </a:t>
            </a:r>
            <a:r>
              <a:rPr lang="el-GR" altLang="en-US" sz="2100" dirty="0" err="1">
                <a:latin typeface="Calibri" panose="020F0502020204030204" pitchFamily="34" charset="0"/>
                <a:cs typeface="Calibri" panose="020F0502020204030204" pitchFamily="34" charset="0"/>
              </a:rPr>
              <a:t>εξω</a:t>
            </a:r>
            <a:r>
              <a:rPr lang="el-GR" altLang="en-US" sz="2100" dirty="0">
                <a:latin typeface="Calibri" panose="020F0502020204030204" pitchFamily="34" charset="0"/>
                <a:cs typeface="Calibri" panose="020F0502020204030204" pitchFamily="34" charset="0"/>
              </a:rPr>
              <a:t>-θεσμική</a:t>
            </a:r>
          </a:p>
          <a:p>
            <a:pPr algn="just">
              <a:lnSpc>
                <a:spcPct val="90000"/>
              </a:lnSpc>
            </a:pPr>
            <a:r>
              <a:rPr lang="el-GR" altLang="en-US" sz="2100" dirty="0">
                <a:latin typeface="Calibri" panose="020F0502020204030204" pitchFamily="34" charset="0"/>
                <a:cs typeface="Calibri" panose="020F0502020204030204" pitchFamily="34" charset="0"/>
              </a:rPr>
              <a:t>Που επέτυχε το 2014 (</a:t>
            </a:r>
            <a:r>
              <a:rPr lang="el-GR" altLang="en-US" sz="2100" dirty="0" err="1">
                <a:latin typeface="Calibri" panose="020F0502020204030204" pitchFamily="34" charset="0"/>
                <a:cs typeface="Calibri" panose="020F0502020204030204" pitchFamily="34" charset="0"/>
              </a:rPr>
              <a:t>Γιούνκερ</a:t>
            </a:r>
            <a:r>
              <a:rPr lang="el-GR" altLang="en-US" sz="2100" dirty="0">
                <a:latin typeface="Calibri" panose="020F0502020204030204" pitchFamily="34" charset="0"/>
                <a:cs typeface="Calibri" panose="020F0502020204030204" pitchFamily="34" charset="0"/>
              </a:rPr>
              <a:t>)</a:t>
            </a:r>
          </a:p>
          <a:p>
            <a:pPr algn="just">
              <a:lnSpc>
                <a:spcPct val="90000"/>
              </a:lnSpc>
            </a:pPr>
            <a:r>
              <a:rPr lang="el-GR" altLang="en-US" sz="2100" dirty="0">
                <a:latin typeface="Calibri" panose="020F0502020204030204" pitchFamily="34" charset="0"/>
                <a:cs typeface="Calibri" panose="020F0502020204030204" pitchFamily="34" charset="0"/>
              </a:rPr>
              <a:t>Αλλά απέτυχε το 2019 (Φον </a:t>
            </a:r>
            <a:r>
              <a:rPr lang="el-GR" altLang="en-US" sz="2100" dirty="0" err="1">
                <a:latin typeface="Calibri" panose="020F0502020204030204" pitchFamily="34" charset="0"/>
                <a:cs typeface="Calibri" panose="020F0502020204030204" pitchFamily="34" charset="0"/>
              </a:rPr>
              <a:t>ντεν</a:t>
            </a:r>
            <a:r>
              <a:rPr lang="el-GR" altLang="en-US" sz="2100" dirty="0">
                <a:latin typeface="Calibri" panose="020F0502020204030204" pitchFamily="34" charset="0"/>
                <a:cs typeface="Calibri" panose="020F0502020204030204" pitchFamily="34" charset="0"/>
              </a:rPr>
              <a:t> </a:t>
            </a:r>
            <a:r>
              <a:rPr lang="el-GR" altLang="en-US" sz="2100" dirty="0" err="1">
                <a:latin typeface="Calibri" panose="020F0502020204030204" pitchFamily="34" charset="0"/>
                <a:cs typeface="Calibri" panose="020F0502020204030204" pitchFamily="34" charset="0"/>
              </a:rPr>
              <a:t>Λαινεν</a:t>
            </a:r>
            <a:r>
              <a:rPr lang="el-GR" altLang="en-US" sz="2100" dirty="0">
                <a:latin typeface="Calibri" panose="020F0502020204030204" pitchFamily="34" charset="0"/>
                <a:cs typeface="Calibri" panose="020F0502020204030204" pitchFamily="34" charset="0"/>
              </a:rPr>
              <a:t>)</a:t>
            </a:r>
          </a:p>
          <a:p>
            <a:pPr algn="just">
              <a:lnSpc>
                <a:spcPct val="90000"/>
              </a:lnSpc>
            </a:pPr>
            <a:r>
              <a:rPr lang="el-GR" altLang="en-US" sz="2100" dirty="0">
                <a:latin typeface="Calibri" panose="020F0502020204030204" pitchFamily="34" charset="0"/>
                <a:cs typeface="Calibri" panose="020F0502020204030204" pitchFamily="34" charset="0"/>
              </a:rPr>
              <a:t>. </a:t>
            </a:r>
          </a:p>
        </p:txBody>
      </p:sp>
      <p:sp>
        <p:nvSpPr>
          <p:cNvPr id="4" name="Date Placeholder 3">
            <a:extLst>
              <a:ext uri="{FF2B5EF4-FFF2-40B4-BE49-F238E27FC236}">
                <a16:creationId xmlns:a16="http://schemas.microsoft.com/office/drawing/2014/main" id="{73698DD5-AB50-DD47-B2F8-D38720BA5E15}"/>
              </a:ext>
            </a:extLst>
          </p:cNvPr>
          <p:cNvSpPr>
            <a:spLocks noGrp="1"/>
          </p:cNvSpPr>
          <p:nvPr>
            <p:ph type="dt" sz="half" idx="10"/>
          </p:nvPr>
        </p:nvSpPr>
        <p:spPr>
          <a:xfrm>
            <a:off x="628650" y="6077585"/>
            <a:ext cx="2057400" cy="365125"/>
          </a:xfrm>
        </p:spPr>
        <p:txBody>
          <a:bodyPr>
            <a:normAutofit/>
          </a:bodyPr>
          <a:lstStyle/>
          <a:p>
            <a:pPr>
              <a:spcAft>
                <a:spcPts val="600"/>
              </a:spcAft>
            </a:pPr>
            <a:fld id="{F4A2A5D6-F4C6-D845-8923-454D5A47F98C}"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5C1763AE-2562-7742-B279-2D64A63353C9}"/>
              </a:ext>
            </a:extLst>
          </p:cNvPr>
          <p:cNvSpPr>
            <a:spLocks noGrp="1"/>
          </p:cNvSpPr>
          <p:nvPr>
            <p:ph type="sldNum" sz="quarter" idx="12"/>
          </p:nvPr>
        </p:nvSpPr>
        <p:spPr>
          <a:xfrm>
            <a:off x="6457950" y="6077585"/>
            <a:ext cx="2057400" cy="365125"/>
          </a:xfrm>
        </p:spPr>
        <p:txBody>
          <a:bodyPr>
            <a:normAutofit/>
          </a:bodyPr>
          <a:lstStyle/>
          <a:p>
            <a:pPr>
              <a:spcAft>
                <a:spcPts val="600"/>
              </a:spcAft>
            </a:pPr>
            <a:fld id="{C89F4399-689B-8843-A357-A6A3004AF17A}" type="slidenum">
              <a:rPr lang="el-GR" altLang="en-US" sz="1400"/>
              <a:pPr>
                <a:spcAft>
                  <a:spcPts val="600"/>
                </a:spcAft>
              </a:pPr>
              <a:t>16</a:t>
            </a:fld>
            <a:endParaRPr lang="el-GR" altLang="en-US" sz="1400"/>
          </a:p>
        </p:txBody>
      </p:sp>
    </p:spTree>
    <p:extLst>
      <p:ext uri="{BB962C8B-B14F-4D97-AF65-F5344CB8AC3E}">
        <p14:creationId xmlns:p14="http://schemas.microsoft.com/office/powerpoint/2010/main" val="268227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4" name="Rectangle 6">
            <a:extLst>
              <a:ext uri="{FF2B5EF4-FFF2-40B4-BE49-F238E27FC236}">
                <a16:creationId xmlns:a16="http://schemas.microsoft.com/office/drawing/2014/main" id="{059E2CC3-4DDE-AA48-9D62-C50EBB06CB73}"/>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Διορισμός των μελών</a:t>
            </a:r>
          </a:p>
        </p:txBody>
      </p:sp>
      <p:sp>
        <p:nvSpPr>
          <p:cNvPr id="12295" name="Rectangle 7">
            <a:extLst>
              <a:ext uri="{FF2B5EF4-FFF2-40B4-BE49-F238E27FC236}">
                <a16:creationId xmlns:a16="http://schemas.microsoft.com/office/drawing/2014/main" id="{80F13B48-08A7-2B40-B27F-91AC8E3A0422}"/>
              </a:ext>
            </a:extLst>
          </p:cNvPr>
          <p:cNvSpPr>
            <a:spLocks noGrp="1" noChangeArrowheads="1"/>
          </p:cNvSpPr>
          <p:nvPr>
            <p:ph type="body" idx="1"/>
          </p:nvPr>
        </p:nvSpPr>
        <p:spPr>
          <a:xfrm>
            <a:off x="628650" y="2057400"/>
            <a:ext cx="7886700" cy="3871762"/>
          </a:xfrm>
        </p:spPr>
        <p:txBody>
          <a:bodyPr>
            <a:normAutofit/>
          </a:bodyPr>
          <a:lstStyle/>
          <a:p>
            <a:r>
              <a:rPr lang="el-GR" altLang="en-US" sz="2100" b="1" dirty="0">
                <a:latin typeface="Calibri" panose="020F0502020204030204" pitchFamily="34" charset="0"/>
                <a:cs typeface="Calibri" panose="020F0502020204030204" pitchFamily="34" charset="0"/>
              </a:rPr>
              <a:t>Β’ φάση</a:t>
            </a:r>
          </a:p>
          <a:p>
            <a:pPr algn="just"/>
            <a:r>
              <a:rPr lang="el-GR" altLang="en-US" sz="2100" dirty="0">
                <a:latin typeface="Calibri" panose="020F0502020204030204" pitchFamily="34" charset="0"/>
                <a:cs typeface="Calibri" panose="020F0502020204030204" pitchFamily="34" charset="0"/>
              </a:rPr>
              <a:t>Το Συμβούλιο, σε κοινή συμφωνία με τον εκλεγέντα πρόεδρο, καταρτίζει τον κατάλογο των άλλων προσώπων που προτείνει να διορισθούν μέλη της Επιτροπής. Τα πρόσωπα αυτά επιλέγονται βάσει των προτάσεων των κρατών μελών. </a:t>
            </a:r>
          </a:p>
        </p:txBody>
      </p:sp>
      <p:sp>
        <p:nvSpPr>
          <p:cNvPr id="4" name="Date Placeholder 3">
            <a:extLst>
              <a:ext uri="{FF2B5EF4-FFF2-40B4-BE49-F238E27FC236}">
                <a16:creationId xmlns:a16="http://schemas.microsoft.com/office/drawing/2014/main" id="{76066D42-443D-4147-99C3-77F7C20B061C}"/>
              </a:ext>
            </a:extLst>
          </p:cNvPr>
          <p:cNvSpPr>
            <a:spLocks noGrp="1"/>
          </p:cNvSpPr>
          <p:nvPr>
            <p:ph type="dt" sz="half" idx="10"/>
          </p:nvPr>
        </p:nvSpPr>
        <p:spPr>
          <a:xfrm>
            <a:off x="628650" y="6077585"/>
            <a:ext cx="2057400" cy="365125"/>
          </a:xfrm>
        </p:spPr>
        <p:txBody>
          <a:bodyPr>
            <a:normAutofit/>
          </a:bodyPr>
          <a:lstStyle/>
          <a:p>
            <a:pPr>
              <a:spcAft>
                <a:spcPts val="600"/>
              </a:spcAft>
            </a:pPr>
            <a:fld id="{848B7C52-792D-4044-9CB2-6FA254AAF294}"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F6447AA3-6D7D-0744-B3C9-C8259DAD4B78}"/>
              </a:ext>
            </a:extLst>
          </p:cNvPr>
          <p:cNvSpPr>
            <a:spLocks noGrp="1"/>
          </p:cNvSpPr>
          <p:nvPr>
            <p:ph type="sldNum" sz="quarter" idx="12"/>
          </p:nvPr>
        </p:nvSpPr>
        <p:spPr>
          <a:xfrm>
            <a:off x="6457950" y="6077585"/>
            <a:ext cx="2057400" cy="365125"/>
          </a:xfrm>
        </p:spPr>
        <p:txBody>
          <a:bodyPr>
            <a:normAutofit/>
          </a:bodyPr>
          <a:lstStyle/>
          <a:p>
            <a:pPr>
              <a:spcAft>
                <a:spcPts val="600"/>
              </a:spcAft>
            </a:pPr>
            <a:fld id="{2F3575A2-CCF3-3A4C-9349-B9AFC36A0B54}" type="slidenum">
              <a:rPr lang="el-GR" altLang="en-US" sz="1400"/>
              <a:pPr>
                <a:spcAft>
                  <a:spcPts val="600"/>
                </a:spcAft>
              </a:pPr>
              <a:t>17</a:t>
            </a:fld>
            <a:endParaRPr lang="el-GR" altLang="en-US" sz="1400"/>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Rectangle 2">
            <a:extLst>
              <a:ext uri="{FF2B5EF4-FFF2-40B4-BE49-F238E27FC236}">
                <a16:creationId xmlns:a16="http://schemas.microsoft.com/office/drawing/2014/main" id="{519FE3EB-E1A6-0247-99FA-87AE54229ADF}"/>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Διορισμός των μελών (ΙΙ)</a:t>
            </a:r>
          </a:p>
        </p:txBody>
      </p:sp>
      <p:sp>
        <p:nvSpPr>
          <p:cNvPr id="33795" name="Rectangle 3">
            <a:extLst>
              <a:ext uri="{FF2B5EF4-FFF2-40B4-BE49-F238E27FC236}">
                <a16:creationId xmlns:a16="http://schemas.microsoft.com/office/drawing/2014/main" id="{B39E54DC-0854-1945-B2C7-691D58696265}"/>
              </a:ext>
            </a:extLst>
          </p:cNvPr>
          <p:cNvSpPr>
            <a:spLocks noGrp="1" noChangeArrowheads="1"/>
          </p:cNvSpPr>
          <p:nvPr>
            <p:ph type="body" idx="1"/>
          </p:nvPr>
        </p:nvSpPr>
        <p:spPr>
          <a:xfrm>
            <a:off x="628650" y="2057400"/>
            <a:ext cx="7886700" cy="3871762"/>
          </a:xfrm>
        </p:spPr>
        <p:txBody>
          <a:bodyPr>
            <a:normAutofit/>
          </a:bodyPr>
          <a:lstStyle/>
          <a:p>
            <a:pPr algn="just"/>
            <a:r>
              <a:rPr lang="el-GR" altLang="en-US" b="1" dirty="0">
                <a:latin typeface="Calibri" panose="020F0502020204030204" pitchFamily="34" charset="0"/>
                <a:cs typeface="Calibri" panose="020F0502020204030204" pitchFamily="34" charset="0"/>
              </a:rPr>
              <a:t>Β - Γ’  φάση – ακροάσεις των μελών της Επιτροπής από το Ευρωπαϊκό Κοινοβούλιο</a:t>
            </a:r>
          </a:p>
        </p:txBody>
      </p:sp>
      <p:sp>
        <p:nvSpPr>
          <p:cNvPr id="4" name="Date Placeholder 3">
            <a:extLst>
              <a:ext uri="{FF2B5EF4-FFF2-40B4-BE49-F238E27FC236}">
                <a16:creationId xmlns:a16="http://schemas.microsoft.com/office/drawing/2014/main" id="{5D36BEFC-5944-A148-B625-3A5A51AC1401}"/>
              </a:ext>
            </a:extLst>
          </p:cNvPr>
          <p:cNvSpPr>
            <a:spLocks noGrp="1"/>
          </p:cNvSpPr>
          <p:nvPr>
            <p:ph type="dt" sz="half" idx="10"/>
          </p:nvPr>
        </p:nvSpPr>
        <p:spPr>
          <a:xfrm>
            <a:off x="628650" y="6077585"/>
            <a:ext cx="2057400" cy="365125"/>
          </a:xfrm>
        </p:spPr>
        <p:txBody>
          <a:bodyPr>
            <a:normAutofit/>
          </a:bodyPr>
          <a:lstStyle/>
          <a:p>
            <a:pPr>
              <a:spcAft>
                <a:spcPts val="600"/>
              </a:spcAft>
            </a:pPr>
            <a:fld id="{DB05FA4B-7BD3-E041-94B3-F2461D338F4C}"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1E278B85-C249-DF44-B625-272BE8D54B54}"/>
              </a:ext>
            </a:extLst>
          </p:cNvPr>
          <p:cNvSpPr>
            <a:spLocks noGrp="1"/>
          </p:cNvSpPr>
          <p:nvPr>
            <p:ph type="sldNum" sz="quarter" idx="12"/>
          </p:nvPr>
        </p:nvSpPr>
        <p:spPr>
          <a:xfrm>
            <a:off x="6457950" y="6077585"/>
            <a:ext cx="2057400" cy="365125"/>
          </a:xfrm>
        </p:spPr>
        <p:txBody>
          <a:bodyPr>
            <a:normAutofit/>
          </a:bodyPr>
          <a:lstStyle/>
          <a:p>
            <a:pPr>
              <a:spcAft>
                <a:spcPts val="600"/>
              </a:spcAft>
            </a:pPr>
            <a:fld id="{E4D4533D-8BC2-0943-B555-800DAB969437}" type="slidenum">
              <a:rPr lang="el-GR" altLang="en-US" sz="1400"/>
              <a:pPr>
                <a:spcAft>
                  <a:spcPts val="600"/>
                </a:spcAft>
              </a:pPr>
              <a:t>18</a:t>
            </a:fld>
            <a:endParaRPr lang="el-GR" altLang="en-US" sz="1400"/>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Rectangle 2">
            <a:extLst>
              <a:ext uri="{FF2B5EF4-FFF2-40B4-BE49-F238E27FC236}">
                <a16:creationId xmlns:a16="http://schemas.microsoft.com/office/drawing/2014/main" id="{0D82F08C-665C-934B-849E-8126C5745DB4}"/>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Διορισμός των μελών (ΙΙΙ)</a:t>
            </a:r>
          </a:p>
        </p:txBody>
      </p:sp>
      <p:sp>
        <p:nvSpPr>
          <p:cNvPr id="37891" name="Rectangle 3">
            <a:extLst>
              <a:ext uri="{FF2B5EF4-FFF2-40B4-BE49-F238E27FC236}">
                <a16:creationId xmlns:a16="http://schemas.microsoft.com/office/drawing/2014/main" id="{1B45D7B2-4B09-7544-A7F8-ACB3E14E0EAA}"/>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400" b="1" dirty="0">
                <a:latin typeface="Calibri" panose="020F0502020204030204" pitchFamily="34" charset="0"/>
                <a:cs typeface="Calibri" panose="020F0502020204030204" pitchFamily="34" charset="0"/>
              </a:rPr>
              <a:t>Γ’  φάση – ομαδική έγκριση από το Ευρωπαϊκό Κοινοβούλιο</a:t>
            </a:r>
          </a:p>
          <a:p>
            <a:pPr algn="just"/>
            <a:endParaRPr lang="el-GR" altLang="en-US" sz="2400" b="1" dirty="0">
              <a:latin typeface="Calibri" panose="020F0502020204030204" pitchFamily="34" charset="0"/>
              <a:cs typeface="Calibri" panose="020F0502020204030204" pitchFamily="34" charset="0"/>
            </a:endParaRPr>
          </a:p>
          <a:p>
            <a:pPr algn="just"/>
            <a:r>
              <a:rPr lang="el-GR" altLang="en-US" sz="2400" b="1" dirty="0">
                <a:latin typeface="Calibri" panose="020F0502020204030204" pitchFamily="34" charset="0"/>
                <a:cs typeface="Calibri" panose="020F0502020204030204" pitchFamily="34" charset="0"/>
              </a:rPr>
              <a:t>Ο πρόεδρος, ο ύπατος εκπρόσωπος της Ένωσης για θέματα εξωτερικής πολιτικής και πολιτικής ασφαλείας και τα άλλα μέλη της Επιτροπής υπόκεινται, ως σώμα, σε ψήφο έγκρισης του Ευρωπαϊκού Κοινοβουλίου.</a:t>
            </a:r>
            <a:r>
              <a:rPr lang="el-GR" altLang="en-US" sz="2400" dirty="0">
                <a:latin typeface="Calibri" panose="020F0502020204030204" pitchFamily="34" charset="0"/>
                <a:cs typeface="Calibri" panose="020F0502020204030204" pitchFamily="34" charset="0"/>
              </a:rPr>
              <a:t> </a:t>
            </a:r>
          </a:p>
        </p:txBody>
      </p:sp>
      <p:sp>
        <p:nvSpPr>
          <p:cNvPr id="4" name="Date Placeholder 3">
            <a:extLst>
              <a:ext uri="{FF2B5EF4-FFF2-40B4-BE49-F238E27FC236}">
                <a16:creationId xmlns:a16="http://schemas.microsoft.com/office/drawing/2014/main" id="{EF489725-F499-8B44-A77F-8B0C6A055B22}"/>
              </a:ext>
            </a:extLst>
          </p:cNvPr>
          <p:cNvSpPr>
            <a:spLocks noGrp="1"/>
          </p:cNvSpPr>
          <p:nvPr>
            <p:ph type="dt" sz="half" idx="10"/>
          </p:nvPr>
        </p:nvSpPr>
        <p:spPr>
          <a:xfrm>
            <a:off x="628650" y="6077585"/>
            <a:ext cx="2057400" cy="365125"/>
          </a:xfrm>
        </p:spPr>
        <p:txBody>
          <a:bodyPr>
            <a:normAutofit/>
          </a:bodyPr>
          <a:lstStyle/>
          <a:p>
            <a:pPr>
              <a:spcAft>
                <a:spcPts val="600"/>
              </a:spcAft>
            </a:pPr>
            <a:fld id="{2886157A-CA3C-0D43-9D8D-3C8FCC452A5E}"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327B03E1-3961-B943-93F9-A28392102599}"/>
              </a:ext>
            </a:extLst>
          </p:cNvPr>
          <p:cNvSpPr>
            <a:spLocks noGrp="1"/>
          </p:cNvSpPr>
          <p:nvPr>
            <p:ph type="sldNum" sz="quarter" idx="12"/>
          </p:nvPr>
        </p:nvSpPr>
        <p:spPr>
          <a:xfrm>
            <a:off x="6457950" y="6077585"/>
            <a:ext cx="2057400" cy="365125"/>
          </a:xfrm>
        </p:spPr>
        <p:txBody>
          <a:bodyPr>
            <a:normAutofit/>
          </a:bodyPr>
          <a:lstStyle/>
          <a:p>
            <a:pPr>
              <a:spcAft>
                <a:spcPts val="600"/>
              </a:spcAft>
            </a:pPr>
            <a:fld id="{882E230B-915D-D64E-A8FA-7011546BCF2F}" type="slidenum">
              <a:rPr lang="el-GR" altLang="en-US" sz="1400"/>
              <a:pPr>
                <a:spcAft>
                  <a:spcPts val="600"/>
                </a:spcAft>
              </a:pPr>
              <a:t>19</a:t>
            </a:fld>
            <a:endParaRPr lang="el-GR" altLang="en-US" sz="1400"/>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33" name="Rectangle 7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a:extLst>
              <a:ext uri="{FF2B5EF4-FFF2-40B4-BE49-F238E27FC236}">
                <a16:creationId xmlns:a16="http://schemas.microsoft.com/office/drawing/2014/main" id="{B1AEB6B6-3925-2A44-A280-AFD0E54E9292}"/>
              </a:ext>
            </a:extLst>
          </p:cNvPr>
          <p:cNvSpPr>
            <a:spLocks noGrp="1" noChangeArrowheads="1"/>
          </p:cNvSpPr>
          <p:nvPr>
            <p:ph type="title"/>
          </p:nvPr>
        </p:nvSpPr>
        <p:spPr>
          <a:xfrm>
            <a:off x="628650" y="963877"/>
            <a:ext cx="2620771" cy="4930246"/>
          </a:xfrm>
        </p:spPr>
        <p:txBody>
          <a:bodyPr>
            <a:normAutofit/>
          </a:bodyPr>
          <a:lstStyle/>
          <a:p>
            <a:pPr algn="r"/>
            <a:r>
              <a:rPr lang="el-GR" altLang="en-US" sz="4800" dirty="0">
                <a:solidFill>
                  <a:schemeClr val="accent1"/>
                </a:solidFill>
                <a:latin typeface="Calibri" panose="020F0502020204030204" pitchFamily="34" charset="0"/>
                <a:cs typeface="Calibri" panose="020F0502020204030204" pitchFamily="34" charset="0"/>
              </a:rPr>
              <a:t>Το θεσμικό πλαίσιο</a:t>
            </a:r>
          </a:p>
        </p:txBody>
      </p:sp>
      <p:cxnSp>
        <p:nvCxnSpPr>
          <p:cNvPr id="78" name="Straight Connector 7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27" name="Rectangle 7">
            <a:extLst>
              <a:ext uri="{FF2B5EF4-FFF2-40B4-BE49-F238E27FC236}">
                <a16:creationId xmlns:a16="http://schemas.microsoft.com/office/drawing/2014/main" id="{B66BF23C-6DA2-8F46-A80E-C89572EA8AEC}"/>
              </a:ext>
            </a:extLst>
          </p:cNvPr>
          <p:cNvSpPr>
            <a:spLocks noGrp="1" noChangeArrowheads="1"/>
          </p:cNvSpPr>
          <p:nvPr>
            <p:ph type="body" idx="1"/>
          </p:nvPr>
        </p:nvSpPr>
        <p:spPr>
          <a:xfrm>
            <a:off x="3732023" y="963877"/>
            <a:ext cx="4783327" cy="4930246"/>
          </a:xfrm>
        </p:spPr>
        <p:txBody>
          <a:bodyPr anchor="ctr">
            <a:normAutofit/>
          </a:bodyPr>
          <a:lstStyle/>
          <a:p>
            <a:pPr algn="just"/>
            <a:r>
              <a:rPr lang="el-GR" altLang="en-US" sz="2400" dirty="0">
                <a:latin typeface="Calibri" panose="020F0502020204030204" pitchFamily="34" charset="0"/>
                <a:cs typeface="Calibri" panose="020F0502020204030204" pitchFamily="34" charset="0"/>
              </a:rPr>
              <a:t>Ένα εκτελεστικό όργανο της Ένωσης</a:t>
            </a:r>
          </a:p>
          <a:p>
            <a:pPr algn="just"/>
            <a:r>
              <a:rPr lang="el-GR" altLang="en-US" sz="2400" dirty="0">
                <a:latin typeface="Calibri" panose="020F0502020204030204" pitchFamily="34" charset="0"/>
                <a:cs typeface="Calibri" panose="020F0502020204030204" pitchFamily="34" charset="0"/>
              </a:rPr>
              <a:t>Ένα ανεξάρτητο όργανο</a:t>
            </a:r>
          </a:p>
          <a:p>
            <a:pPr algn="just"/>
            <a:r>
              <a:rPr lang="el-GR" altLang="en-US" sz="2400" dirty="0">
                <a:latin typeface="Calibri" panose="020F0502020204030204" pitchFamily="34" charset="0"/>
                <a:cs typeface="Calibri" panose="020F0502020204030204" pitchFamily="34" charset="0"/>
              </a:rPr>
              <a:t>Ένα μόνιμο όργανο</a:t>
            </a:r>
          </a:p>
          <a:p>
            <a:pPr algn="just"/>
            <a:r>
              <a:rPr lang="el-GR" altLang="en-US" sz="2400" dirty="0">
                <a:latin typeface="Calibri" panose="020F0502020204030204" pitchFamily="34" charset="0"/>
                <a:cs typeface="Calibri" panose="020F0502020204030204" pitchFamily="34" charset="0"/>
              </a:rPr>
              <a:t>Ένας εξισορροπητικός μηχανισμός</a:t>
            </a:r>
          </a:p>
        </p:txBody>
      </p:sp>
      <p:sp>
        <p:nvSpPr>
          <p:cNvPr id="4" name="Date Placeholder 3">
            <a:extLst>
              <a:ext uri="{FF2B5EF4-FFF2-40B4-BE49-F238E27FC236}">
                <a16:creationId xmlns:a16="http://schemas.microsoft.com/office/drawing/2014/main" id="{838BCEF7-065D-154C-8932-A37BE39662E3}"/>
              </a:ext>
            </a:extLst>
          </p:cNvPr>
          <p:cNvSpPr>
            <a:spLocks noGrp="1"/>
          </p:cNvSpPr>
          <p:nvPr>
            <p:ph type="dt" sz="half" idx="10"/>
          </p:nvPr>
        </p:nvSpPr>
        <p:spPr>
          <a:xfrm>
            <a:off x="628650" y="6033479"/>
            <a:ext cx="2057400" cy="365125"/>
          </a:xfrm>
        </p:spPr>
        <p:txBody>
          <a:bodyPr>
            <a:normAutofit/>
          </a:bodyPr>
          <a:lstStyle/>
          <a:p>
            <a:pPr>
              <a:spcAft>
                <a:spcPts val="600"/>
              </a:spcAft>
            </a:pPr>
            <a:fld id="{2F0169D9-7E7E-5A4E-9405-F75B8155EB8A}" type="datetime1">
              <a:rPr lang="el-GR" altLang="en-US" sz="900">
                <a:solidFill>
                  <a:schemeClr val="tx1">
                    <a:alpha val="80000"/>
                  </a:schemeClr>
                </a:solidFill>
              </a:rPr>
              <a:pPr>
                <a:spcAft>
                  <a:spcPts val="600"/>
                </a:spcAft>
              </a:pPr>
              <a:t>29/10/19</a:t>
            </a:fld>
            <a:endParaRPr lang="el-GR" altLang="en-US" sz="900">
              <a:solidFill>
                <a:schemeClr val="tx1">
                  <a:alpha val="80000"/>
                </a:schemeClr>
              </a:solidFill>
            </a:endParaRPr>
          </a:p>
        </p:txBody>
      </p:sp>
      <p:sp>
        <p:nvSpPr>
          <p:cNvPr id="5" name="Slide Number Placeholder 5">
            <a:extLst>
              <a:ext uri="{FF2B5EF4-FFF2-40B4-BE49-F238E27FC236}">
                <a16:creationId xmlns:a16="http://schemas.microsoft.com/office/drawing/2014/main" id="{1DBF22E6-0A5B-A947-BCC8-F3CB27E931DF}"/>
              </a:ext>
            </a:extLst>
          </p:cNvPr>
          <p:cNvSpPr>
            <a:spLocks noGrp="1"/>
          </p:cNvSpPr>
          <p:nvPr>
            <p:ph type="sldNum" sz="quarter" idx="12"/>
          </p:nvPr>
        </p:nvSpPr>
        <p:spPr>
          <a:xfrm>
            <a:off x="7928637" y="6033479"/>
            <a:ext cx="586712" cy="365125"/>
          </a:xfrm>
        </p:spPr>
        <p:txBody>
          <a:bodyPr>
            <a:normAutofit/>
          </a:bodyPr>
          <a:lstStyle/>
          <a:p>
            <a:pPr>
              <a:spcAft>
                <a:spcPts val="600"/>
              </a:spcAft>
            </a:pPr>
            <a:fld id="{17F2751F-C272-F844-AC6D-D88D704F2C1D}" type="slidenum">
              <a:rPr lang="el-GR" altLang="en-US" sz="900">
                <a:solidFill>
                  <a:schemeClr val="tx1">
                    <a:alpha val="80000"/>
                  </a:schemeClr>
                </a:solidFill>
              </a:rPr>
              <a:pPr>
                <a:spcAft>
                  <a:spcPts val="600"/>
                </a:spcAft>
              </a:pPr>
              <a:t>2</a:t>
            </a:fld>
            <a:endParaRPr lang="el-GR" altLang="en-US" sz="900">
              <a:solidFill>
                <a:schemeClr val="tx1">
                  <a:alpha val="80000"/>
                </a:schemeClr>
              </a:solidFill>
            </a:endParaRP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22" name="Rectangle 2">
            <a:extLst>
              <a:ext uri="{FF2B5EF4-FFF2-40B4-BE49-F238E27FC236}">
                <a16:creationId xmlns:a16="http://schemas.microsoft.com/office/drawing/2014/main" id="{8665D4FE-C49A-C646-BBDB-FB2670CFCAC7}"/>
              </a:ext>
            </a:extLst>
          </p:cNvPr>
          <p:cNvSpPr>
            <a:spLocks noGrp="1" noChangeArrowheads="1"/>
          </p:cNvSpPr>
          <p:nvPr>
            <p:ph type="title"/>
          </p:nvPr>
        </p:nvSpPr>
        <p:spPr>
          <a:xfrm>
            <a:off x="628650" y="631825"/>
            <a:ext cx="7886700" cy="1325563"/>
          </a:xfrm>
        </p:spPr>
        <p:txBody>
          <a:bodyPr>
            <a:normAutofit/>
          </a:bodyPr>
          <a:lstStyle/>
          <a:p>
            <a:pPr algn="ctr"/>
            <a:r>
              <a:rPr lang="el-GR" altLang="en-US" sz="3000" dirty="0">
                <a:latin typeface="Calibri" panose="020F0502020204030204" pitchFamily="34" charset="0"/>
                <a:cs typeface="Calibri" panose="020F0502020204030204" pitchFamily="34" charset="0"/>
              </a:rPr>
              <a:t>Διορισμός των μελών -Ειδική περίπτωση: </a:t>
            </a:r>
            <a:br>
              <a:rPr lang="el-GR" altLang="en-US" sz="3000" dirty="0">
                <a:latin typeface="Calibri" panose="020F0502020204030204" pitchFamily="34" charset="0"/>
                <a:cs typeface="Calibri" panose="020F0502020204030204" pitchFamily="34" charset="0"/>
              </a:rPr>
            </a:br>
            <a:r>
              <a:rPr lang="el-GR" altLang="en-US" sz="3000" dirty="0">
                <a:latin typeface="Calibri" panose="020F0502020204030204" pitchFamily="34" charset="0"/>
                <a:cs typeface="Calibri" panose="020F0502020204030204" pitchFamily="34" charset="0"/>
              </a:rPr>
              <a:t>Ο ύπατος εκπρόσωπος της Ένωσης για θέματα εξωτερικής πολιτικής και πολιτικής ασφαλείας </a:t>
            </a:r>
          </a:p>
        </p:txBody>
      </p:sp>
      <p:sp>
        <p:nvSpPr>
          <p:cNvPr id="56323" name="Rectangle 3">
            <a:extLst>
              <a:ext uri="{FF2B5EF4-FFF2-40B4-BE49-F238E27FC236}">
                <a16:creationId xmlns:a16="http://schemas.microsoft.com/office/drawing/2014/main" id="{C05BE1BD-1640-684B-95FB-60A9798ED612}"/>
              </a:ext>
            </a:extLst>
          </p:cNvPr>
          <p:cNvSpPr>
            <a:spLocks noGrp="1" noChangeArrowheads="1"/>
          </p:cNvSpPr>
          <p:nvPr>
            <p:ph type="body" idx="1"/>
          </p:nvPr>
        </p:nvSpPr>
        <p:spPr>
          <a:xfrm>
            <a:off x="628650" y="2057400"/>
            <a:ext cx="7886700" cy="3871762"/>
          </a:xfrm>
        </p:spPr>
        <p:txBody>
          <a:bodyPr>
            <a:normAutofit lnSpcReduction="10000"/>
          </a:bodyPr>
          <a:lstStyle/>
          <a:p>
            <a:pPr algn="just"/>
            <a:r>
              <a:rPr lang="el-GR" altLang="en-US" sz="2100" dirty="0">
                <a:latin typeface="Calibri" panose="020F0502020204030204" pitchFamily="34" charset="0"/>
                <a:cs typeface="Calibri" panose="020F0502020204030204" pitchFamily="34" charset="0"/>
              </a:rPr>
              <a:t>Νέο θεσμικό στοιχείο με τη Συνθήκη της Λισαβώνας</a:t>
            </a:r>
          </a:p>
          <a:p>
            <a:pPr algn="just"/>
            <a:r>
              <a:rPr lang="el-GR" altLang="en-US" sz="2100" dirty="0">
                <a:latin typeface="Calibri" panose="020F0502020204030204" pitchFamily="34" charset="0"/>
                <a:cs typeface="Calibri" panose="020F0502020204030204" pitchFamily="34" charset="0"/>
              </a:rPr>
              <a:t>Διαδέχεται τον Γενικό Γραμματέα του Συμβουλίου και ύπατο εκπρόσωπο για θέματα Εξωτερικής Πολιτικής και πολιτικής ασφάλειας</a:t>
            </a:r>
          </a:p>
          <a:p>
            <a:pPr algn="just"/>
            <a:r>
              <a:rPr lang="el-GR" altLang="en-US" sz="2100" dirty="0">
                <a:latin typeface="Calibri" panose="020F0502020204030204" pitchFamily="34" charset="0"/>
                <a:cs typeface="Calibri" panose="020F0502020204030204" pitchFamily="34" charset="0"/>
              </a:rPr>
              <a:t>Γίνεται μέλος (ΑΝΤΙΠΡΟΕΔΡΟΣ) της Επιτροπής</a:t>
            </a:r>
          </a:p>
          <a:p>
            <a:pPr algn="just"/>
            <a:r>
              <a:rPr lang="el-GR" altLang="en-US" sz="2100" dirty="0">
                <a:latin typeface="Calibri" panose="020F0502020204030204" pitchFamily="34" charset="0"/>
                <a:cs typeface="Calibri" panose="020F0502020204030204" pitchFamily="34" charset="0"/>
              </a:rPr>
              <a:t>Προεδρεύει του Συμβουλίου Εξωτερικών Υποθέσεων. </a:t>
            </a:r>
          </a:p>
          <a:p>
            <a:pPr algn="just"/>
            <a:r>
              <a:rPr lang="el-GR" altLang="en-US" sz="2100" dirty="0">
                <a:latin typeface="Calibri" panose="020F0502020204030204" pitchFamily="34" charset="0"/>
                <a:cs typeface="Calibri" panose="020F0502020204030204" pitchFamily="34" charset="0"/>
              </a:rPr>
              <a:t>Μεριμνά για τη συνοχή της εξωτερικής δράσης της Ένωσης (όχι της άμυνας) </a:t>
            </a:r>
          </a:p>
          <a:p>
            <a:pPr algn="just"/>
            <a:r>
              <a:rPr lang="el-GR" altLang="en-US" sz="2100" dirty="0">
                <a:latin typeface="Calibri" panose="020F0502020204030204" pitchFamily="34" charset="0"/>
                <a:cs typeface="Calibri" panose="020F0502020204030204" pitchFamily="34" charset="0"/>
              </a:rPr>
              <a:t>Είναι επιφορτισμένος, εντός της Επιτροπής, για την άσκηση των καθηκόντων της στον τομέα των εξωτερικών σχέσεων και για τον συντονισμό των άλλων πτυχών της εξωτερικής δράσης της Ένωσης.  </a:t>
            </a:r>
          </a:p>
        </p:txBody>
      </p:sp>
      <p:sp>
        <p:nvSpPr>
          <p:cNvPr id="4" name="Date Placeholder 3">
            <a:extLst>
              <a:ext uri="{FF2B5EF4-FFF2-40B4-BE49-F238E27FC236}">
                <a16:creationId xmlns:a16="http://schemas.microsoft.com/office/drawing/2014/main" id="{A368FB1B-612E-1C4C-A534-4D686C24864F}"/>
              </a:ext>
            </a:extLst>
          </p:cNvPr>
          <p:cNvSpPr>
            <a:spLocks noGrp="1"/>
          </p:cNvSpPr>
          <p:nvPr>
            <p:ph type="dt" sz="half" idx="10"/>
          </p:nvPr>
        </p:nvSpPr>
        <p:spPr>
          <a:xfrm>
            <a:off x="628650" y="6077585"/>
            <a:ext cx="2057400" cy="365125"/>
          </a:xfrm>
        </p:spPr>
        <p:txBody>
          <a:bodyPr>
            <a:normAutofit/>
          </a:bodyPr>
          <a:lstStyle/>
          <a:p>
            <a:pPr>
              <a:spcAft>
                <a:spcPts val="600"/>
              </a:spcAft>
            </a:pPr>
            <a:fld id="{3605A566-F25C-F843-852D-1B64B3A9F477}"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7D3B4FD9-F289-2548-A0DC-96541691E4AC}"/>
              </a:ext>
            </a:extLst>
          </p:cNvPr>
          <p:cNvSpPr>
            <a:spLocks noGrp="1"/>
          </p:cNvSpPr>
          <p:nvPr>
            <p:ph type="sldNum" sz="quarter" idx="12"/>
          </p:nvPr>
        </p:nvSpPr>
        <p:spPr>
          <a:xfrm>
            <a:off x="6457950" y="6077585"/>
            <a:ext cx="2057400" cy="365125"/>
          </a:xfrm>
        </p:spPr>
        <p:txBody>
          <a:bodyPr>
            <a:normAutofit/>
          </a:bodyPr>
          <a:lstStyle/>
          <a:p>
            <a:pPr>
              <a:spcAft>
                <a:spcPts val="600"/>
              </a:spcAft>
            </a:pPr>
            <a:fld id="{420CBBBC-C63E-C349-83CF-F30435EF51A7}" type="slidenum">
              <a:rPr lang="el-GR" altLang="en-US" sz="1400"/>
              <a:pPr>
                <a:spcAft>
                  <a:spcPts val="600"/>
                </a:spcAft>
              </a:pPr>
              <a:t>20</a:t>
            </a:fld>
            <a:endParaRPr lang="el-GR" alt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2" name="Rectangle 2">
            <a:extLst>
              <a:ext uri="{FF2B5EF4-FFF2-40B4-BE49-F238E27FC236}">
                <a16:creationId xmlns:a16="http://schemas.microsoft.com/office/drawing/2014/main" id="{70ABB7B1-2B19-084E-B239-665A01C3A38C}"/>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Διορισμός του ύπατου εκπροσώπου</a:t>
            </a:r>
          </a:p>
        </p:txBody>
      </p:sp>
      <p:sp>
        <p:nvSpPr>
          <p:cNvPr id="71683" name="Rectangle 3">
            <a:extLst>
              <a:ext uri="{FF2B5EF4-FFF2-40B4-BE49-F238E27FC236}">
                <a16:creationId xmlns:a16="http://schemas.microsoft.com/office/drawing/2014/main" id="{28266147-D9E3-6841-82D1-B0FF5E0F816E}"/>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400" dirty="0">
                <a:latin typeface="Calibri" panose="020F0502020204030204" pitchFamily="34" charset="0"/>
                <a:cs typeface="Calibri" panose="020F0502020204030204" pitchFamily="34" charset="0"/>
              </a:rPr>
              <a:t>Το Ευρωπαϊκό Συμβούλιο, αποφασίζοντας με ειδική πλειοψηφία και με τη συμφωνία του προέδρου της Επιτροπής, διορίζει τον ύπατο εκπρόσωπο της Ένωσης για θέματα εξωτερικής πολιτικής και πολιτικής ασφαλείας</a:t>
            </a:r>
          </a:p>
          <a:p>
            <a:pPr algn="just"/>
            <a:r>
              <a:rPr lang="el-GR" altLang="en-US" sz="2400" dirty="0">
                <a:latin typeface="Calibri" panose="020F0502020204030204" pitchFamily="34" charset="0"/>
                <a:cs typeface="Calibri" panose="020F0502020204030204" pitchFamily="34" charset="0"/>
              </a:rPr>
              <a:t>Το Ευρωπαϊκό Συμβούλιο δύναται να τον απαλλάξει από τα καθήκοντά του με την ίδια διαδικασία.  </a:t>
            </a:r>
          </a:p>
        </p:txBody>
      </p:sp>
      <p:sp>
        <p:nvSpPr>
          <p:cNvPr id="4" name="Date Placeholder 3">
            <a:extLst>
              <a:ext uri="{FF2B5EF4-FFF2-40B4-BE49-F238E27FC236}">
                <a16:creationId xmlns:a16="http://schemas.microsoft.com/office/drawing/2014/main" id="{5B1F0FB4-A407-2C42-A919-135DF0862A4F}"/>
              </a:ext>
            </a:extLst>
          </p:cNvPr>
          <p:cNvSpPr>
            <a:spLocks noGrp="1"/>
          </p:cNvSpPr>
          <p:nvPr>
            <p:ph type="dt" sz="half" idx="10"/>
          </p:nvPr>
        </p:nvSpPr>
        <p:spPr>
          <a:xfrm>
            <a:off x="628650" y="6077585"/>
            <a:ext cx="2057400" cy="365125"/>
          </a:xfrm>
        </p:spPr>
        <p:txBody>
          <a:bodyPr>
            <a:normAutofit/>
          </a:bodyPr>
          <a:lstStyle/>
          <a:p>
            <a:pPr>
              <a:spcAft>
                <a:spcPts val="600"/>
              </a:spcAft>
            </a:pPr>
            <a:fld id="{79B9A142-4226-0C4B-9E54-FBBA87ECECC6}"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C36831B2-0DFC-9549-9960-4799B2D9BA17}"/>
              </a:ext>
            </a:extLst>
          </p:cNvPr>
          <p:cNvSpPr>
            <a:spLocks noGrp="1"/>
          </p:cNvSpPr>
          <p:nvPr>
            <p:ph type="sldNum" sz="quarter" idx="12"/>
          </p:nvPr>
        </p:nvSpPr>
        <p:spPr>
          <a:xfrm>
            <a:off x="6457950" y="6077585"/>
            <a:ext cx="2057400" cy="365125"/>
          </a:xfrm>
        </p:spPr>
        <p:txBody>
          <a:bodyPr>
            <a:normAutofit/>
          </a:bodyPr>
          <a:lstStyle/>
          <a:p>
            <a:pPr>
              <a:spcAft>
                <a:spcPts val="600"/>
              </a:spcAft>
            </a:pPr>
            <a:fld id="{DC450F12-8751-E945-84EE-C43222C27A08}" type="slidenum">
              <a:rPr lang="el-GR" altLang="en-US" sz="1400"/>
              <a:pPr>
                <a:spcAft>
                  <a:spcPts val="600"/>
                </a:spcAft>
              </a:pPr>
              <a:t>21</a:t>
            </a:fld>
            <a:endParaRPr lang="el-GR" altLang="en-US"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8" name="Rectangle 2">
            <a:extLst>
              <a:ext uri="{FF2B5EF4-FFF2-40B4-BE49-F238E27FC236}">
                <a16:creationId xmlns:a16="http://schemas.microsoft.com/office/drawing/2014/main" id="{E621ACE6-6E9C-F049-8DDE-AE776FABE18F}"/>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Αντικατάσταση μελών</a:t>
            </a:r>
          </a:p>
        </p:txBody>
      </p:sp>
      <p:sp>
        <p:nvSpPr>
          <p:cNvPr id="39939" name="Rectangle 3">
            <a:extLst>
              <a:ext uri="{FF2B5EF4-FFF2-40B4-BE49-F238E27FC236}">
                <a16:creationId xmlns:a16="http://schemas.microsoft.com/office/drawing/2014/main" id="{F3DA733C-20E9-844F-B2E8-FCBFC74B1FED}"/>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100" dirty="0">
                <a:latin typeface="Calibri" panose="020F0502020204030204" pitchFamily="34" charset="0"/>
                <a:cs typeface="Calibri" panose="020F0502020204030204" pitchFamily="34" charset="0"/>
              </a:rPr>
              <a:t>Θάνατος</a:t>
            </a:r>
          </a:p>
          <a:p>
            <a:pPr algn="just"/>
            <a:r>
              <a:rPr lang="el-GR" altLang="en-US" sz="2100" dirty="0">
                <a:latin typeface="Calibri" panose="020F0502020204030204" pitchFamily="34" charset="0"/>
                <a:cs typeface="Calibri" panose="020F0502020204030204" pitchFamily="34" charset="0"/>
              </a:rPr>
              <a:t>Παραίτηση</a:t>
            </a:r>
          </a:p>
          <a:p>
            <a:pPr algn="just"/>
            <a:r>
              <a:rPr lang="el-GR" altLang="en-US" sz="2100" dirty="0">
                <a:latin typeface="Calibri" panose="020F0502020204030204" pitchFamily="34" charset="0"/>
                <a:cs typeface="Calibri" panose="020F0502020204030204" pitchFamily="34" charset="0"/>
              </a:rPr>
              <a:t>Παραίτηση εφόσον του το ζητήσει ο πρόεδρος</a:t>
            </a:r>
          </a:p>
          <a:p>
            <a:pPr algn="just"/>
            <a:r>
              <a:rPr lang="el-GR" altLang="en-US" sz="2100" dirty="0">
                <a:latin typeface="Calibri" panose="020F0502020204030204" pitchFamily="34" charset="0"/>
                <a:cs typeface="Calibri" panose="020F0502020204030204" pitchFamily="34" charset="0"/>
              </a:rPr>
              <a:t>Απαλλαγή για βαρύ παράπτωμα με απόφαση του Δικαστηρίου ή διότι δεν πληροί πλέον τις αναγκαίες προϋποθέσεις για την άσκηση των καθηκόντων  – κατόπιν αιτήσεως του Συμβουλίου με απλή πλειοψηφία ή της Επιτροπής </a:t>
            </a:r>
          </a:p>
          <a:p>
            <a:pPr algn="just"/>
            <a:r>
              <a:rPr lang="el-GR" altLang="en-US" sz="2100" dirty="0">
                <a:latin typeface="Calibri" panose="020F0502020204030204" pitchFamily="34" charset="0"/>
                <a:cs typeface="Calibri" panose="020F0502020204030204" pitchFamily="34" charset="0"/>
              </a:rPr>
              <a:t>Το μέλος αντικαθίσταται ΓΙΑ ΤΟ ΥΠΟΛΟΙΠΟ ΤΗΣ ΘΗΤΕΙΑΣ ΤΟΥ από νέο μέλος της αυτής υπηκοότητας με την ίδια διαδικασία διορισμού</a:t>
            </a:r>
          </a:p>
        </p:txBody>
      </p:sp>
      <p:sp>
        <p:nvSpPr>
          <p:cNvPr id="4" name="Date Placeholder 3">
            <a:extLst>
              <a:ext uri="{FF2B5EF4-FFF2-40B4-BE49-F238E27FC236}">
                <a16:creationId xmlns:a16="http://schemas.microsoft.com/office/drawing/2014/main" id="{462A46F2-0E77-F240-A205-6768CD073A21}"/>
              </a:ext>
            </a:extLst>
          </p:cNvPr>
          <p:cNvSpPr>
            <a:spLocks noGrp="1"/>
          </p:cNvSpPr>
          <p:nvPr>
            <p:ph type="dt" sz="half" idx="10"/>
          </p:nvPr>
        </p:nvSpPr>
        <p:spPr>
          <a:xfrm>
            <a:off x="628650" y="6077585"/>
            <a:ext cx="2057400" cy="365125"/>
          </a:xfrm>
        </p:spPr>
        <p:txBody>
          <a:bodyPr>
            <a:normAutofit/>
          </a:bodyPr>
          <a:lstStyle/>
          <a:p>
            <a:pPr>
              <a:spcAft>
                <a:spcPts val="600"/>
              </a:spcAft>
            </a:pPr>
            <a:fld id="{9766EE56-D7B0-CD4A-9324-DE590F89DE9F}"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3BA96FA2-B370-AB4D-AAD2-5BCA2A706EBE}"/>
              </a:ext>
            </a:extLst>
          </p:cNvPr>
          <p:cNvSpPr>
            <a:spLocks noGrp="1"/>
          </p:cNvSpPr>
          <p:nvPr>
            <p:ph type="sldNum" sz="quarter" idx="12"/>
          </p:nvPr>
        </p:nvSpPr>
        <p:spPr>
          <a:xfrm>
            <a:off x="6457950" y="6077585"/>
            <a:ext cx="2057400" cy="365125"/>
          </a:xfrm>
        </p:spPr>
        <p:txBody>
          <a:bodyPr>
            <a:normAutofit/>
          </a:bodyPr>
          <a:lstStyle/>
          <a:p>
            <a:pPr>
              <a:spcAft>
                <a:spcPts val="600"/>
              </a:spcAft>
            </a:pPr>
            <a:fld id="{C12D2DF8-0141-AF44-A23E-157191E8044E}" type="slidenum">
              <a:rPr lang="el-GR" altLang="en-US" sz="1400"/>
              <a:pPr>
                <a:spcAft>
                  <a:spcPts val="600"/>
                </a:spcAft>
              </a:pPr>
              <a:t>22</a:t>
            </a:fld>
            <a:endParaRPr lang="el-GR" altLang="en-US" sz="1400"/>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9"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86" name="Rectangle 2">
            <a:extLst>
              <a:ext uri="{FF2B5EF4-FFF2-40B4-BE49-F238E27FC236}">
                <a16:creationId xmlns:a16="http://schemas.microsoft.com/office/drawing/2014/main" id="{7EBA54DF-4C4B-F441-B546-C6E5A26D4B7E}"/>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Πρόταση δυσπιστίας</a:t>
            </a:r>
          </a:p>
        </p:txBody>
      </p:sp>
      <p:sp>
        <p:nvSpPr>
          <p:cNvPr id="41987" name="Rectangle 3">
            <a:extLst>
              <a:ext uri="{FF2B5EF4-FFF2-40B4-BE49-F238E27FC236}">
                <a16:creationId xmlns:a16="http://schemas.microsoft.com/office/drawing/2014/main" id="{080509BE-1D5C-2442-8988-140418A845F0}"/>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400" dirty="0">
                <a:latin typeface="Calibri" panose="020F0502020204030204" pitchFamily="34" charset="0"/>
                <a:cs typeface="Calibri" panose="020F0502020204030204" pitchFamily="34" charset="0"/>
              </a:rPr>
              <a:t>Μόνο ΣΥΛΛΟΓΙΚΗ</a:t>
            </a:r>
          </a:p>
          <a:p>
            <a:pPr algn="just"/>
            <a:r>
              <a:rPr lang="el-GR" altLang="en-US" sz="2400" dirty="0">
                <a:latin typeface="Calibri" panose="020F0502020204030204" pitchFamily="34" charset="0"/>
                <a:cs typeface="Calibri" panose="020F0502020204030204" pitchFamily="34" charset="0"/>
              </a:rPr>
              <a:t>Μετά από πρόταση μομφής του Ευρωπαϊκού Κοινοβουλίου.</a:t>
            </a:r>
          </a:p>
          <a:p>
            <a:pPr algn="just"/>
            <a:r>
              <a:rPr lang="el-GR" altLang="en-US" sz="2400" dirty="0">
                <a:latin typeface="Calibri" panose="020F0502020204030204" pitchFamily="34" charset="0"/>
                <a:cs typeface="Calibri" panose="020F0502020204030204" pitchFamily="34" charset="0"/>
              </a:rPr>
              <a:t>Με ΦΑΝΕΡΗ ΨΗΦΟΦΟΡΙΑ</a:t>
            </a:r>
          </a:p>
          <a:p>
            <a:pPr algn="just"/>
            <a:r>
              <a:rPr lang="el-GR" altLang="en-US" sz="2400" dirty="0">
                <a:latin typeface="Calibri" panose="020F0502020204030204" pitchFamily="34" charset="0"/>
                <a:cs typeface="Calibri" panose="020F0502020204030204" pitchFamily="34" charset="0"/>
              </a:rPr>
              <a:t>Απαιτείται να γίνει δεκτή από τα 2/3 των </a:t>
            </a:r>
            <a:r>
              <a:rPr lang="el-GR" altLang="en-US" sz="2400" dirty="0" err="1">
                <a:latin typeface="Calibri" panose="020F0502020204030204" pitchFamily="34" charset="0"/>
                <a:cs typeface="Calibri" panose="020F0502020204030204" pitchFamily="34" charset="0"/>
              </a:rPr>
              <a:t>ψηφισάντων</a:t>
            </a:r>
            <a:r>
              <a:rPr lang="el-GR" altLang="en-US" sz="2400" dirty="0">
                <a:latin typeface="Calibri" panose="020F0502020204030204" pitchFamily="34" charset="0"/>
                <a:cs typeface="Calibri" panose="020F0502020204030204" pitchFamily="34" charset="0"/>
              </a:rPr>
              <a:t> και την πλειοψηφία των μελών του Ε.Κ. </a:t>
            </a:r>
          </a:p>
          <a:p>
            <a:pPr algn="just"/>
            <a:r>
              <a:rPr lang="el-GR" altLang="en-US" sz="2400" dirty="0">
                <a:latin typeface="Calibri" panose="020F0502020204030204" pitchFamily="34" charset="0"/>
                <a:cs typeface="Calibri" panose="020F0502020204030204" pitchFamily="34" charset="0"/>
              </a:rPr>
              <a:t>Η Επιτροπή αντικαθίσταται ΓΙΑ ΤΟ ΥΠΟΛΟΙΠΟ ΤΗΣ ΘΗΤΕΙΑΣ ΤΗΣ</a:t>
            </a:r>
          </a:p>
        </p:txBody>
      </p:sp>
      <p:sp>
        <p:nvSpPr>
          <p:cNvPr id="4" name="Date Placeholder 3">
            <a:extLst>
              <a:ext uri="{FF2B5EF4-FFF2-40B4-BE49-F238E27FC236}">
                <a16:creationId xmlns:a16="http://schemas.microsoft.com/office/drawing/2014/main" id="{5E84E60A-DC11-7846-87CC-F215D203815A}"/>
              </a:ext>
            </a:extLst>
          </p:cNvPr>
          <p:cNvSpPr>
            <a:spLocks noGrp="1"/>
          </p:cNvSpPr>
          <p:nvPr>
            <p:ph type="dt" sz="half" idx="10"/>
          </p:nvPr>
        </p:nvSpPr>
        <p:spPr>
          <a:xfrm>
            <a:off x="628650" y="6077585"/>
            <a:ext cx="2057400" cy="365125"/>
          </a:xfrm>
        </p:spPr>
        <p:txBody>
          <a:bodyPr>
            <a:normAutofit/>
          </a:bodyPr>
          <a:lstStyle/>
          <a:p>
            <a:pPr>
              <a:spcAft>
                <a:spcPts val="600"/>
              </a:spcAft>
            </a:pPr>
            <a:fld id="{124186A8-E15F-5E4B-9372-AF5C720EBB6F}"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63C72725-5C96-C44C-8A1D-3965C145D9BA}"/>
              </a:ext>
            </a:extLst>
          </p:cNvPr>
          <p:cNvSpPr>
            <a:spLocks noGrp="1"/>
          </p:cNvSpPr>
          <p:nvPr>
            <p:ph type="sldNum" sz="quarter" idx="12"/>
          </p:nvPr>
        </p:nvSpPr>
        <p:spPr>
          <a:xfrm>
            <a:off x="6457950" y="6077585"/>
            <a:ext cx="2057400" cy="365125"/>
          </a:xfrm>
        </p:spPr>
        <p:txBody>
          <a:bodyPr>
            <a:normAutofit/>
          </a:bodyPr>
          <a:lstStyle/>
          <a:p>
            <a:pPr>
              <a:spcAft>
                <a:spcPts val="600"/>
              </a:spcAft>
            </a:pPr>
            <a:fld id="{31B496EE-13AA-864B-9BEE-632CABFC62C4}" type="slidenum">
              <a:rPr lang="el-GR" altLang="en-US" sz="1400"/>
              <a:pPr>
                <a:spcAft>
                  <a:spcPts val="600"/>
                </a:spcAft>
              </a:pPr>
              <a:t>23</a:t>
            </a:fld>
            <a:endParaRPr lang="el-GR" altLang="en-US" sz="1400"/>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3" name="Group 8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8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8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8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7174" name="Rectangle 6">
            <a:extLst>
              <a:ext uri="{FF2B5EF4-FFF2-40B4-BE49-F238E27FC236}">
                <a16:creationId xmlns:a16="http://schemas.microsoft.com/office/drawing/2014/main" id="{24748504-9E84-9E42-9F1D-F065547411B5}"/>
              </a:ext>
            </a:extLst>
          </p:cNvPr>
          <p:cNvSpPr>
            <a:spLocks noGrp="1" noChangeArrowheads="1"/>
          </p:cNvSpPr>
          <p:nvPr>
            <p:ph type="title"/>
          </p:nvPr>
        </p:nvSpPr>
        <p:spPr>
          <a:xfrm>
            <a:off x="401265" y="685800"/>
            <a:ext cx="2085203" cy="5105400"/>
          </a:xfrm>
        </p:spPr>
        <p:txBody>
          <a:bodyPr>
            <a:normAutofit/>
          </a:bodyPr>
          <a:lstStyle/>
          <a:p>
            <a:r>
              <a:rPr lang="el-GR" altLang="en-US" sz="3200" dirty="0">
                <a:solidFill>
                  <a:srgbClr val="FFFFFF"/>
                </a:solidFill>
                <a:latin typeface="Calibri" panose="020F0502020204030204" pitchFamily="34" charset="0"/>
                <a:cs typeface="Calibri" panose="020F0502020204030204" pitchFamily="34" charset="0"/>
              </a:rPr>
              <a:t>Ιστορία της Επιτροπής</a:t>
            </a:r>
          </a:p>
        </p:txBody>
      </p:sp>
      <p:sp>
        <p:nvSpPr>
          <p:cNvPr id="4" name="Date Placeholder 3">
            <a:extLst>
              <a:ext uri="{FF2B5EF4-FFF2-40B4-BE49-F238E27FC236}">
                <a16:creationId xmlns:a16="http://schemas.microsoft.com/office/drawing/2014/main" id="{CAE73383-0022-7547-8EDA-79AFE5CF629E}"/>
              </a:ext>
            </a:extLst>
          </p:cNvPr>
          <p:cNvSpPr>
            <a:spLocks noGrp="1"/>
          </p:cNvSpPr>
          <p:nvPr>
            <p:ph type="dt" sz="half" idx="10"/>
          </p:nvPr>
        </p:nvSpPr>
        <p:spPr>
          <a:xfrm>
            <a:off x="401265" y="6309360"/>
            <a:ext cx="2284785" cy="365125"/>
          </a:xfrm>
        </p:spPr>
        <p:txBody>
          <a:bodyPr>
            <a:normAutofit/>
          </a:bodyPr>
          <a:lstStyle/>
          <a:p>
            <a:pPr>
              <a:spcAft>
                <a:spcPts val="600"/>
              </a:spcAft>
            </a:pPr>
            <a:fld id="{3D8025E4-24C6-D74C-AA22-FD863E60E263}" type="datetime1">
              <a:rPr lang="el-GR" altLang="en-US" sz="1000">
                <a:solidFill>
                  <a:prstClr val="black">
                    <a:tint val="75000"/>
                  </a:prstClr>
                </a:solidFill>
              </a:rPr>
              <a:pPr>
                <a:spcAft>
                  <a:spcPts val="600"/>
                </a:spcAft>
              </a:pPr>
              <a:t>29/10/19</a:t>
            </a:fld>
            <a:endParaRPr lang="el-GR" altLang="en-US" sz="1000">
              <a:solidFill>
                <a:prstClr val="black">
                  <a:tint val="75000"/>
                </a:prstClr>
              </a:solidFill>
            </a:endParaRPr>
          </a:p>
        </p:txBody>
      </p:sp>
      <p:sp>
        <p:nvSpPr>
          <p:cNvPr id="5" name="Slide Number Placeholder 5">
            <a:extLst>
              <a:ext uri="{FF2B5EF4-FFF2-40B4-BE49-F238E27FC236}">
                <a16:creationId xmlns:a16="http://schemas.microsoft.com/office/drawing/2014/main" id="{CF2C8264-9D16-6B44-9C70-E2BA2599142F}"/>
              </a:ext>
            </a:extLst>
          </p:cNvPr>
          <p:cNvSpPr>
            <a:spLocks noGrp="1"/>
          </p:cNvSpPr>
          <p:nvPr>
            <p:ph type="sldNum" sz="quarter" idx="12"/>
          </p:nvPr>
        </p:nvSpPr>
        <p:spPr>
          <a:xfrm>
            <a:off x="7699176" y="6309360"/>
            <a:ext cx="816173" cy="365125"/>
          </a:xfrm>
        </p:spPr>
        <p:txBody>
          <a:bodyPr>
            <a:normAutofit/>
          </a:bodyPr>
          <a:lstStyle/>
          <a:p>
            <a:pPr>
              <a:spcAft>
                <a:spcPts val="600"/>
              </a:spcAft>
            </a:pPr>
            <a:fld id="{C262BE41-20C2-294B-B816-FCDD21D9B5BA}" type="slidenum">
              <a:rPr lang="el-GR" altLang="en-US" sz="1000">
                <a:solidFill>
                  <a:prstClr val="black">
                    <a:tint val="75000"/>
                  </a:prstClr>
                </a:solidFill>
              </a:rPr>
              <a:pPr>
                <a:spcAft>
                  <a:spcPts val="600"/>
                </a:spcAft>
              </a:pPr>
              <a:t>3</a:t>
            </a:fld>
            <a:endParaRPr lang="el-GR" altLang="en-US" sz="1000">
              <a:solidFill>
                <a:prstClr val="black">
                  <a:tint val="75000"/>
                </a:prstClr>
              </a:solidFill>
            </a:endParaRPr>
          </a:p>
        </p:txBody>
      </p:sp>
      <p:graphicFrame>
        <p:nvGraphicFramePr>
          <p:cNvPr id="7177" name="Rectangle 7">
            <a:extLst>
              <a:ext uri="{FF2B5EF4-FFF2-40B4-BE49-F238E27FC236}">
                <a16:creationId xmlns:a16="http://schemas.microsoft.com/office/drawing/2014/main" id="{E8A88E74-58B1-4CDA-B207-BA7441DFBE98}"/>
              </a:ext>
            </a:extLst>
          </p:cNvPr>
          <p:cNvGraphicFramePr/>
          <p:nvPr>
            <p:extLst>
              <p:ext uri="{D42A27DB-BD31-4B8C-83A1-F6EECF244321}">
                <p14:modId xmlns:p14="http://schemas.microsoft.com/office/powerpoint/2010/main" val="1805933983"/>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2" name="Freeform: Shape 77">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0" name="Group 79">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81"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82"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83"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4"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5"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6"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8198" name="Rectangle 6">
            <a:extLst>
              <a:ext uri="{FF2B5EF4-FFF2-40B4-BE49-F238E27FC236}">
                <a16:creationId xmlns:a16="http://schemas.microsoft.com/office/drawing/2014/main" id="{8E8212E0-C67E-AD41-B916-98AF5DE18342}"/>
              </a:ext>
            </a:extLst>
          </p:cNvPr>
          <p:cNvSpPr>
            <a:spLocks noGrp="1" noChangeArrowheads="1"/>
          </p:cNvSpPr>
          <p:nvPr>
            <p:ph type="title"/>
          </p:nvPr>
        </p:nvSpPr>
        <p:spPr>
          <a:xfrm>
            <a:off x="401265" y="685800"/>
            <a:ext cx="2085203" cy="5105400"/>
          </a:xfrm>
        </p:spPr>
        <p:txBody>
          <a:bodyPr>
            <a:normAutofit/>
          </a:bodyPr>
          <a:lstStyle/>
          <a:p>
            <a:r>
              <a:rPr lang="el-GR" altLang="en-US" sz="3200" dirty="0">
                <a:solidFill>
                  <a:srgbClr val="FFFFFF"/>
                </a:solidFill>
                <a:latin typeface="Calibri" panose="020F0502020204030204" pitchFamily="34" charset="0"/>
                <a:cs typeface="Calibri" panose="020F0502020204030204" pitchFamily="34" charset="0"/>
              </a:rPr>
              <a:t>Ιστορία της Επιτροπής</a:t>
            </a:r>
          </a:p>
        </p:txBody>
      </p:sp>
      <p:sp>
        <p:nvSpPr>
          <p:cNvPr id="4" name="Date Placeholder 3">
            <a:extLst>
              <a:ext uri="{FF2B5EF4-FFF2-40B4-BE49-F238E27FC236}">
                <a16:creationId xmlns:a16="http://schemas.microsoft.com/office/drawing/2014/main" id="{5FA9E805-7214-9449-9912-24C2D57E4216}"/>
              </a:ext>
            </a:extLst>
          </p:cNvPr>
          <p:cNvSpPr>
            <a:spLocks noGrp="1"/>
          </p:cNvSpPr>
          <p:nvPr>
            <p:ph type="dt" sz="half" idx="10"/>
          </p:nvPr>
        </p:nvSpPr>
        <p:spPr>
          <a:xfrm>
            <a:off x="401265" y="6309360"/>
            <a:ext cx="2284785" cy="365125"/>
          </a:xfrm>
        </p:spPr>
        <p:txBody>
          <a:bodyPr>
            <a:normAutofit/>
          </a:bodyPr>
          <a:lstStyle/>
          <a:p>
            <a:pPr>
              <a:spcAft>
                <a:spcPts val="600"/>
              </a:spcAft>
            </a:pPr>
            <a:fld id="{36FB6820-17C6-2440-9551-9FAAC352199C}" type="datetime1">
              <a:rPr lang="el-GR" altLang="en-US" sz="1000">
                <a:solidFill>
                  <a:prstClr val="black">
                    <a:tint val="75000"/>
                  </a:prstClr>
                </a:solidFill>
              </a:rPr>
              <a:pPr>
                <a:spcAft>
                  <a:spcPts val="600"/>
                </a:spcAft>
              </a:pPr>
              <a:t>29/10/19</a:t>
            </a:fld>
            <a:endParaRPr lang="el-GR" altLang="en-US" sz="1000">
              <a:solidFill>
                <a:prstClr val="black">
                  <a:tint val="75000"/>
                </a:prstClr>
              </a:solidFill>
            </a:endParaRPr>
          </a:p>
        </p:txBody>
      </p:sp>
      <p:sp>
        <p:nvSpPr>
          <p:cNvPr id="5" name="Slide Number Placeholder 5">
            <a:extLst>
              <a:ext uri="{FF2B5EF4-FFF2-40B4-BE49-F238E27FC236}">
                <a16:creationId xmlns:a16="http://schemas.microsoft.com/office/drawing/2014/main" id="{CAA99CE1-79CC-1B49-B812-9B54CA31B793}"/>
              </a:ext>
            </a:extLst>
          </p:cNvPr>
          <p:cNvSpPr>
            <a:spLocks noGrp="1"/>
          </p:cNvSpPr>
          <p:nvPr>
            <p:ph type="sldNum" sz="quarter" idx="12"/>
          </p:nvPr>
        </p:nvSpPr>
        <p:spPr>
          <a:xfrm>
            <a:off x="7699176" y="6309360"/>
            <a:ext cx="816173" cy="365125"/>
          </a:xfrm>
        </p:spPr>
        <p:txBody>
          <a:bodyPr>
            <a:normAutofit/>
          </a:bodyPr>
          <a:lstStyle/>
          <a:p>
            <a:pPr>
              <a:spcAft>
                <a:spcPts val="600"/>
              </a:spcAft>
            </a:pPr>
            <a:fld id="{C495D12C-79D3-314A-AF56-32357FF577A3}" type="slidenum">
              <a:rPr lang="el-GR" altLang="en-US" sz="1000">
                <a:solidFill>
                  <a:prstClr val="black">
                    <a:tint val="75000"/>
                  </a:prstClr>
                </a:solidFill>
              </a:rPr>
              <a:pPr>
                <a:spcAft>
                  <a:spcPts val="600"/>
                </a:spcAft>
              </a:pPr>
              <a:t>4</a:t>
            </a:fld>
            <a:endParaRPr lang="el-GR" altLang="en-US" sz="1000">
              <a:solidFill>
                <a:prstClr val="black">
                  <a:tint val="75000"/>
                </a:prstClr>
              </a:solidFill>
            </a:endParaRPr>
          </a:p>
        </p:txBody>
      </p:sp>
      <p:graphicFrame>
        <p:nvGraphicFramePr>
          <p:cNvPr id="8201" name="Rectangle 7">
            <a:extLst>
              <a:ext uri="{FF2B5EF4-FFF2-40B4-BE49-F238E27FC236}">
                <a16:creationId xmlns:a16="http://schemas.microsoft.com/office/drawing/2014/main" id="{AB88958A-E4F9-4F98-9186-5DC3C2BCF8AF}"/>
              </a:ext>
            </a:extLst>
          </p:cNvPr>
          <p:cNvGraphicFramePr/>
          <p:nvPr>
            <p:extLst>
              <p:ext uri="{D42A27DB-BD31-4B8C-83A1-F6EECF244321}">
                <p14:modId xmlns:p14="http://schemas.microsoft.com/office/powerpoint/2010/main" val="3211699591"/>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0" name="Rectangle 6">
            <a:extLst>
              <a:ext uri="{FF2B5EF4-FFF2-40B4-BE49-F238E27FC236}">
                <a16:creationId xmlns:a16="http://schemas.microsoft.com/office/drawing/2014/main" id="{7EB9CFE6-9EE4-5B41-B32A-119793C5F8CD}"/>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Σύνθεση</a:t>
            </a:r>
          </a:p>
        </p:txBody>
      </p:sp>
      <p:sp>
        <p:nvSpPr>
          <p:cNvPr id="6151" name="Rectangle 7">
            <a:extLst>
              <a:ext uri="{FF2B5EF4-FFF2-40B4-BE49-F238E27FC236}">
                <a16:creationId xmlns:a16="http://schemas.microsoft.com/office/drawing/2014/main" id="{C18BCEA1-20C5-A541-B10B-28A984AF42E5}"/>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100" dirty="0">
                <a:latin typeface="Calibri" panose="020F0502020204030204" pitchFamily="34" charset="0"/>
                <a:cs typeface="Calibri" panose="020F0502020204030204" pitchFamily="34" charset="0"/>
              </a:rPr>
              <a:t>Πριν τη Συνθήκη του Άμστερνταμ 2 επίτροποι για τα μεγάλα κράτη. Κατόπιν ένας ανά ΚΜ. </a:t>
            </a:r>
          </a:p>
          <a:p>
            <a:pPr algn="just"/>
            <a:r>
              <a:rPr lang="el-GR" altLang="en-US" sz="2100" b="1" dirty="0">
                <a:latin typeface="Calibri" panose="020F0502020204030204" pitchFamily="34" charset="0"/>
                <a:cs typeface="Calibri" panose="020F0502020204030204" pitchFamily="34" charset="0"/>
              </a:rPr>
              <a:t>ΣΗΜΕΡΑ</a:t>
            </a:r>
            <a:r>
              <a:rPr lang="el-GR" altLang="en-US" sz="2100" dirty="0">
                <a:latin typeface="Calibri" panose="020F0502020204030204" pitchFamily="34" charset="0"/>
                <a:cs typeface="Calibri" panose="020F0502020204030204" pitchFamily="34" charset="0"/>
              </a:rPr>
              <a:t>. Άρθρο 17 (</a:t>
            </a:r>
            <a:r>
              <a:rPr lang="el-GR" altLang="en-US" sz="2100" dirty="0" err="1">
                <a:latin typeface="Calibri" panose="020F0502020204030204" pitchFamily="34" charset="0"/>
                <a:cs typeface="Calibri" panose="020F0502020204030204" pitchFamily="34" charset="0"/>
              </a:rPr>
              <a:t>ΣτΕ</a:t>
            </a:r>
            <a:r>
              <a:rPr lang="el-GR" altLang="en-US" sz="2100" dirty="0">
                <a:latin typeface="Calibri" panose="020F0502020204030204" pitchFamily="34" charset="0"/>
                <a:cs typeface="Calibri" panose="020F0502020204030204" pitchFamily="34" charset="0"/>
              </a:rPr>
              <a:t>): Η Επιτροπή περιλαμβάνει έναν υπήκοο από κάθε κράτος μέλος (η συνθήκη προβλέπει τη δυνατότητα μικρότερου αριθμού μελών – χρειάζεται ομόφωνη απόφαση από το Ευρωπαϊκό Συμβούλιο )</a:t>
            </a:r>
          </a:p>
          <a:p>
            <a:pPr algn="just"/>
            <a:r>
              <a:rPr lang="el-GR" altLang="en-US" sz="2100" dirty="0">
                <a:latin typeface="Calibri" panose="020F0502020204030204" pitchFamily="34" charset="0"/>
                <a:cs typeface="Calibri" panose="020F0502020204030204" pitchFamily="34" charset="0"/>
              </a:rPr>
              <a:t>Η θητεία της Επιτροπής είναι πενταετής. (Μέχρι τη Συνθήκη του Μάαστριχτ 4 χρόνια)</a:t>
            </a:r>
          </a:p>
          <a:p>
            <a:pPr algn="just"/>
            <a:r>
              <a:rPr lang="el-GR" altLang="en-US" sz="2100" dirty="0">
                <a:latin typeface="Calibri" panose="020F0502020204030204" pitchFamily="34" charset="0"/>
                <a:cs typeface="Calibri" panose="020F0502020204030204" pitchFamily="34" charset="0"/>
              </a:rPr>
              <a:t>Η θητεία των μελών δύναται να ανανεωθεί</a:t>
            </a:r>
          </a:p>
        </p:txBody>
      </p:sp>
      <p:sp>
        <p:nvSpPr>
          <p:cNvPr id="4" name="Date Placeholder 3">
            <a:extLst>
              <a:ext uri="{FF2B5EF4-FFF2-40B4-BE49-F238E27FC236}">
                <a16:creationId xmlns:a16="http://schemas.microsoft.com/office/drawing/2014/main" id="{0D16489F-6BEF-6542-B79A-0CFDC97D9337}"/>
              </a:ext>
            </a:extLst>
          </p:cNvPr>
          <p:cNvSpPr>
            <a:spLocks noGrp="1"/>
          </p:cNvSpPr>
          <p:nvPr>
            <p:ph type="dt" sz="half" idx="10"/>
          </p:nvPr>
        </p:nvSpPr>
        <p:spPr>
          <a:xfrm>
            <a:off x="628650" y="6077585"/>
            <a:ext cx="2057400" cy="365125"/>
          </a:xfrm>
        </p:spPr>
        <p:txBody>
          <a:bodyPr>
            <a:normAutofit/>
          </a:bodyPr>
          <a:lstStyle/>
          <a:p>
            <a:pPr>
              <a:spcAft>
                <a:spcPts val="600"/>
              </a:spcAft>
            </a:pPr>
            <a:fld id="{E2A8247C-F96F-B549-BC2E-1DC96FFC498D}"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D8E5AED2-326E-DB4B-B5F6-0083D2573D2B}"/>
              </a:ext>
            </a:extLst>
          </p:cNvPr>
          <p:cNvSpPr>
            <a:spLocks noGrp="1"/>
          </p:cNvSpPr>
          <p:nvPr>
            <p:ph type="sldNum" sz="quarter" idx="12"/>
          </p:nvPr>
        </p:nvSpPr>
        <p:spPr>
          <a:xfrm>
            <a:off x="6457950" y="6077585"/>
            <a:ext cx="2057400" cy="365125"/>
          </a:xfrm>
        </p:spPr>
        <p:txBody>
          <a:bodyPr>
            <a:normAutofit/>
          </a:bodyPr>
          <a:lstStyle/>
          <a:p>
            <a:pPr>
              <a:spcAft>
                <a:spcPts val="600"/>
              </a:spcAft>
            </a:pPr>
            <a:fld id="{AD6A5221-15E7-B34A-89B5-686F90A7C86D}" type="slidenum">
              <a:rPr lang="el-GR" altLang="en-US" sz="1400"/>
              <a:pPr>
                <a:spcAft>
                  <a:spcPts val="600"/>
                </a:spcAft>
              </a:pPr>
              <a:t>5</a:t>
            </a:fld>
            <a:endParaRPr lang="el-GR" altLang="en-US" sz="1400"/>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2" name="Rectangle 6">
            <a:extLst>
              <a:ext uri="{FF2B5EF4-FFF2-40B4-BE49-F238E27FC236}">
                <a16:creationId xmlns:a16="http://schemas.microsoft.com/office/drawing/2014/main" id="{00799122-74C8-ED40-BDCE-4D6080F15E82}"/>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Προσόντα των μελών</a:t>
            </a:r>
          </a:p>
        </p:txBody>
      </p:sp>
      <p:sp>
        <p:nvSpPr>
          <p:cNvPr id="9223" name="Rectangle 7">
            <a:extLst>
              <a:ext uri="{FF2B5EF4-FFF2-40B4-BE49-F238E27FC236}">
                <a16:creationId xmlns:a16="http://schemas.microsoft.com/office/drawing/2014/main" id="{21D2F93E-4F8A-C248-B052-FAFF8F82A855}"/>
              </a:ext>
            </a:extLst>
          </p:cNvPr>
          <p:cNvSpPr>
            <a:spLocks noGrp="1" noChangeArrowheads="1"/>
          </p:cNvSpPr>
          <p:nvPr>
            <p:ph type="body" idx="1"/>
          </p:nvPr>
        </p:nvSpPr>
        <p:spPr>
          <a:xfrm>
            <a:off x="628650" y="2057400"/>
            <a:ext cx="7886700" cy="3871762"/>
          </a:xfrm>
        </p:spPr>
        <p:txBody>
          <a:bodyPr>
            <a:normAutofit/>
          </a:bodyPr>
          <a:lstStyle/>
          <a:p>
            <a:pPr algn="just">
              <a:spcBef>
                <a:spcPts val="0"/>
              </a:spcBef>
              <a:buFont typeface="Wingdings" pitchFamily="2" charset="2"/>
              <a:buChar char="v"/>
            </a:pPr>
            <a:r>
              <a:rPr lang="el-GR" altLang="en-US" sz="2400" dirty="0">
                <a:latin typeface="Calibri" panose="020F0502020204030204" pitchFamily="34" charset="0"/>
                <a:cs typeface="Calibri" panose="020F0502020204030204" pitchFamily="34" charset="0"/>
              </a:rPr>
              <a:t>Επιλέγονται βάσει των γενικών τους ικανοτήτων και της προσήλωσής τους στην Ευρωπαϊκή ιδέα και μεταξύ προσωπικοτήτων που παρέχουν πλήρη εχέγγυα ανεξαρτησίας</a:t>
            </a:r>
          </a:p>
          <a:p>
            <a:pPr algn="just">
              <a:spcBef>
                <a:spcPts val="0"/>
              </a:spcBef>
              <a:buFont typeface="Wingdings" pitchFamily="2" charset="2"/>
              <a:buChar char="v"/>
            </a:pPr>
            <a:r>
              <a:rPr lang="el-GR" altLang="en-US" sz="2400" dirty="0">
                <a:latin typeface="Calibri" panose="020F0502020204030204" pitchFamily="34" charset="0"/>
                <a:cs typeface="Calibri" panose="020F0502020204030204" pitchFamily="34" charset="0"/>
              </a:rPr>
              <a:t>Η Επιτροπή ασκεί τα καθήκοντά της με πλήρη ανεξαρτησία</a:t>
            </a:r>
          </a:p>
          <a:p>
            <a:pPr algn="just">
              <a:spcBef>
                <a:spcPts val="0"/>
              </a:spcBef>
              <a:buFont typeface="Wingdings" pitchFamily="2" charset="2"/>
              <a:buChar char="v"/>
            </a:pPr>
            <a:r>
              <a:rPr lang="el-GR" altLang="en-US" sz="2400" dirty="0">
                <a:latin typeface="Calibri" panose="020F0502020204030204" pitchFamily="34" charset="0"/>
                <a:cs typeface="Calibri" panose="020F0502020204030204" pitchFamily="34" charset="0"/>
              </a:rPr>
              <a:t>Δεν επιζητούν ούτε δέχονται υποδείξεις από κυβερνήσεις, θεσμικά όργανα, λοιπά όργανα ή οργανισμούς</a:t>
            </a:r>
          </a:p>
          <a:p>
            <a:pPr algn="just">
              <a:spcBef>
                <a:spcPts val="0"/>
              </a:spcBef>
              <a:buFont typeface="Wingdings" pitchFamily="2" charset="2"/>
              <a:buChar char="v"/>
            </a:pPr>
            <a:r>
              <a:rPr lang="el-GR" altLang="en-US" sz="2400" dirty="0">
                <a:latin typeface="Calibri" panose="020F0502020204030204" pitchFamily="34" charset="0"/>
                <a:cs typeface="Calibri" panose="020F0502020204030204" pitchFamily="34" charset="0"/>
              </a:rPr>
              <a:t>Απέχουν από κάθε πράξη ασυμβίβαστη προς τα καθήκοντά τους ή την εκτέλεση του έργου τους. </a:t>
            </a:r>
          </a:p>
        </p:txBody>
      </p:sp>
      <p:sp>
        <p:nvSpPr>
          <p:cNvPr id="4" name="Date Placeholder 3">
            <a:extLst>
              <a:ext uri="{FF2B5EF4-FFF2-40B4-BE49-F238E27FC236}">
                <a16:creationId xmlns:a16="http://schemas.microsoft.com/office/drawing/2014/main" id="{EA51ACCF-B609-6F44-A682-23FC956B6916}"/>
              </a:ext>
            </a:extLst>
          </p:cNvPr>
          <p:cNvSpPr>
            <a:spLocks noGrp="1"/>
          </p:cNvSpPr>
          <p:nvPr>
            <p:ph type="dt" sz="half" idx="10"/>
          </p:nvPr>
        </p:nvSpPr>
        <p:spPr>
          <a:xfrm>
            <a:off x="628650" y="6077585"/>
            <a:ext cx="2057400" cy="365125"/>
          </a:xfrm>
        </p:spPr>
        <p:txBody>
          <a:bodyPr>
            <a:normAutofit/>
          </a:bodyPr>
          <a:lstStyle/>
          <a:p>
            <a:pPr>
              <a:spcAft>
                <a:spcPts val="600"/>
              </a:spcAft>
            </a:pPr>
            <a:fld id="{AD5F0C0B-DEA2-B449-8749-D1A64E9F0D06}"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F26F0B5D-951B-524C-A28C-CFB38A4D9C30}"/>
              </a:ext>
            </a:extLst>
          </p:cNvPr>
          <p:cNvSpPr>
            <a:spLocks noGrp="1"/>
          </p:cNvSpPr>
          <p:nvPr>
            <p:ph type="sldNum" sz="quarter" idx="12"/>
          </p:nvPr>
        </p:nvSpPr>
        <p:spPr>
          <a:xfrm>
            <a:off x="6457950" y="6077585"/>
            <a:ext cx="2057400" cy="365125"/>
          </a:xfrm>
        </p:spPr>
        <p:txBody>
          <a:bodyPr>
            <a:normAutofit/>
          </a:bodyPr>
          <a:lstStyle/>
          <a:p>
            <a:pPr>
              <a:spcAft>
                <a:spcPts val="600"/>
              </a:spcAft>
            </a:pPr>
            <a:fld id="{C3D31A09-F6A6-B14B-8D58-11BE0F4B8877}" type="slidenum">
              <a:rPr lang="el-GR" altLang="en-US" sz="1400"/>
              <a:pPr>
                <a:spcAft>
                  <a:spcPts val="600"/>
                </a:spcAft>
              </a:pPr>
              <a:t>6</a:t>
            </a:fld>
            <a:endParaRPr lang="el-GR" altLang="en-US" sz="1400"/>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6" name="Rectangle 6">
            <a:extLst>
              <a:ext uri="{FF2B5EF4-FFF2-40B4-BE49-F238E27FC236}">
                <a16:creationId xmlns:a16="http://schemas.microsoft.com/office/drawing/2014/main" id="{3E20966D-0F81-A148-BAF2-9D4A6EC5777E}"/>
              </a:ext>
            </a:extLst>
          </p:cNvPr>
          <p:cNvSpPr>
            <a:spLocks noGrp="1" noChangeArrowheads="1"/>
          </p:cNvSpPr>
          <p:nvPr>
            <p:ph type="title"/>
          </p:nvPr>
        </p:nvSpPr>
        <p:spPr>
          <a:xfrm>
            <a:off x="628650" y="631825"/>
            <a:ext cx="7886700" cy="1325563"/>
          </a:xfrm>
        </p:spPr>
        <p:txBody>
          <a:bodyPr>
            <a:normAutofit/>
          </a:bodyPr>
          <a:lstStyle/>
          <a:p>
            <a:pPr algn="ctr"/>
            <a:r>
              <a:rPr lang="el-GR" altLang="en-US" dirty="0">
                <a:latin typeface="Calibri" panose="020F0502020204030204" pitchFamily="34" charset="0"/>
                <a:cs typeface="Calibri" panose="020F0502020204030204" pitchFamily="34" charset="0"/>
              </a:rPr>
              <a:t>Προσόντα των μελών (ΙΙ)</a:t>
            </a:r>
            <a:endParaRPr lang="el-GR" altLang="en-US" sz="4800" dirty="0">
              <a:latin typeface="Calibri" panose="020F0502020204030204" pitchFamily="34" charset="0"/>
              <a:cs typeface="Calibri" panose="020F0502020204030204" pitchFamily="34" charset="0"/>
            </a:endParaRPr>
          </a:p>
        </p:txBody>
      </p:sp>
      <p:sp>
        <p:nvSpPr>
          <p:cNvPr id="10247" name="Rectangle 7">
            <a:extLst>
              <a:ext uri="{FF2B5EF4-FFF2-40B4-BE49-F238E27FC236}">
                <a16:creationId xmlns:a16="http://schemas.microsoft.com/office/drawing/2014/main" id="{544A23FA-8589-BE40-B1F4-81C8895D8DA6}"/>
              </a:ext>
            </a:extLst>
          </p:cNvPr>
          <p:cNvSpPr>
            <a:spLocks noGrp="1" noChangeArrowheads="1"/>
          </p:cNvSpPr>
          <p:nvPr>
            <p:ph type="body" idx="1"/>
          </p:nvPr>
        </p:nvSpPr>
        <p:spPr>
          <a:xfrm>
            <a:off x="628650" y="2057400"/>
            <a:ext cx="7886700" cy="3871762"/>
          </a:xfrm>
        </p:spPr>
        <p:txBody>
          <a:bodyPr>
            <a:normAutofit/>
          </a:bodyPr>
          <a:lstStyle/>
          <a:p>
            <a:pPr algn="just"/>
            <a:r>
              <a:rPr lang="el-GR" altLang="en-US" dirty="0">
                <a:latin typeface="Calibri" panose="020F0502020204030204" pitchFamily="34" charset="0"/>
                <a:cs typeface="Calibri" panose="020F0502020204030204" pitchFamily="34" charset="0"/>
              </a:rPr>
              <a:t>Τα κράτη μέλη σέβονται την ανεξαρτησία τους και δεν επιδιώκουν να τα επηρεάζουν κατά την εκτέλεση του έργου τους.</a:t>
            </a:r>
          </a:p>
          <a:p>
            <a:pPr algn="just"/>
            <a:r>
              <a:rPr lang="el-GR" altLang="en-US" dirty="0">
                <a:latin typeface="Calibri" panose="020F0502020204030204" pitchFamily="34" charset="0"/>
                <a:cs typeface="Calibri" panose="020F0502020204030204" pitchFamily="34" charset="0"/>
              </a:rPr>
              <a:t>Δεν δύνανται να ασκούν άλλη επαγγελματική δραστηριότητα, αμειβόμενη ή μη (και μετά το τέλος της θητείας – καθήκοντα εντιμότητας και διακριτικότητας)</a:t>
            </a:r>
          </a:p>
        </p:txBody>
      </p:sp>
      <p:sp>
        <p:nvSpPr>
          <p:cNvPr id="4" name="Date Placeholder 3">
            <a:extLst>
              <a:ext uri="{FF2B5EF4-FFF2-40B4-BE49-F238E27FC236}">
                <a16:creationId xmlns:a16="http://schemas.microsoft.com/office/drawing/2014/main" id="{786BBA49-609E-6B42-8174-13CD242D55C5}"/>
              </a:ext>
            </a:extLst>
          </p:cNvPr>
          <p:cNvSpPr>
            <a:spLocks noGrp="1"/>
          </p:cNvSpPr>
          <p:nvPr>
            <p:ph type="dt" sz="half" idx="10"/>
          </p:nvPr>
        </p:nvSpPr>
        <p:spPr>
          <a:xfrm>
            <a:off x="628650" y="6077585"/>
            <a:ext cx="2057400" cy="365125"/>
          </a:xfrm>
        </p:spPr>
        <p:txBody>
          <a:bodyPr>
            <a:normAutofit/>
          </a:bodyPr>
          <a:lstStyle/>
          <a:p>
            <a:pPr>
              <a:spcAft>
                <a:spcPts val="600"/>
              </a:spcAft>
            </a:pPr>
            <a:fld id="{FB745824-7D05-BC4F-A1C5-6DD826319D82}"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8FE0A465-375D-2343-8380-856FC7B8CF20}"/>
              </a:ext>
            </a:extLst>
          </p:cNvPr>
          <p:cNvSpPr>
            <a:spLocks noGrp="1"/>
          </p:cNvSpPr>
          <p:nvPr>
            <p:ph type="sldNum" sz="quarter" idx="12"/>
          </p:nvPr>
        </p:nvSpPr>
        <p:spPr>
          <a:xfrm>
            <a:off x="6457950" y="6077585"/>
            <a:ext cx="2057400" cy="365125"/>
          </a:xfrm>
        </p:spPr>
        <p:txBody>
          <a:bodyPr>
            <a:normAutofit/>
          </a:bodyPr>
          <a:lstStyle/>
          <a:p>
            <a:pPr>
              <a:spcAft>
                <a:spcPts val="600"/>
              </a:spcAft>
            </a:pPr>
            <a:fld id="{49A8C77B-7E47-ED43-8F1E-EEFB7069FBF5}" type="slidenum">
              <a:rPr lang="el-GR" altLang="en-US" sz="1400"/>
              <a:pPr>
                <a:spcAft>
                  <a:spcPts val="600"/>
                </a:spcAft>
              </a:pPr>
              <a:t>7</a:t>
            </a:fld>
            <a:endParaRPr lang="el-GR" altLang="en-US" sz="1400"/>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394" name="Rectangle 2">
            <a:extLst>
              <a:ext uri="{FF2B5EF4-FFF2-40B4-BE49-F238E27FC236}">
                <a16:creationId xmlns:a16="http://schemas.microsoft.com/office/drawing/2014/main" id="{9F32C118-CCAF-2F49-BA42-370A4BDD1A5C}"/>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Αρμοδιότητες της Επιτροπής</a:t>
            </a:r>
            <a:br>
              <a:rPr lang="el-GR" altLang="en-US" sz="4800" dirty="0">
                <a:latin typeface="Calibri" panose="020F0502020204030204" pitchFamily="34" charset="0"/>
                <a:cs typeface="Calibri" panose="020F0502020204030204" pitchFamily="34" charset="0"/>
              </a:rPr>
            </a:br>
            <a:r>
              <a:rPr lang="el-GR" altLang="en-US" sz="4800" dirty="0">
                <a:latin typeface="Calibri" panose="020F0502020204030204" pitchFamily="34" charset="0"/>
                <a:cs typeface="Calibri" panose="020F0502020204030204" pitchFamily="34" charset="0"/>
              </a:rPr>
              <a:t>(άρθρο 17 ΣΕΕ)</a:t>
            </a:r>
          </a:p>
        </p:txBody>
      </p:sp>
      <p:sp>
        <p:nvSpPr>
          <p:cNvPr id="59395" name="Rectangle 3">
            <a:extLst>
              <a:ext uri="{FF2B5EF4-FFF2-40B4-BE49-F238E27FC236}">
                <a16:creationId xmlns:a16="http://schemas.microsoft.com/office/drawing/2014/main" id="{85835D6C-9971-5844-8805-BCE723A865D9}"/>
              </a:ext>
            </a:extLst>
          </p:cNvPr>
          <p:cNvSpPr>
            <a:spLocks noGrp="1" noChangeArrowheads="1"/>
          </p:cNvSpPr>
          <p:nvPr>
            <p:ph type="body" idx="1"/>
          </p:nvPr>
        </p:nvSpPr>
        <p:spPr>
          <a:xfrm>
            <a:off x="628650" y="2057400"/>
            <a:ext cx="7886700" cy="3871762"/>
          </a:xfrm>
        </p:spPr>
        <p:txBody>
          <a:bodyPr>
            <a:normAutofit/>
          </a:bodyPr>
          <a:lstStyle/>
          <a:p>
            <a:pPr algn="just">
              <a:lnSpc>
                <a:spcPct val="90000"/>
              </a:lnSpc>
            </a:pPr>
            <a:r>
              <a:rPr lang="el-GR" altLang="en-US" sz="1500" b="1" dirty="0">
                <a:latin typeface="Calibri" panose="020F0502020204030204" pitchFamily="34" charset="0"/>
                <a:cs typeface="Calibri" panose="020F0502020204030204" pitchFamily="34" charset="0"/>
              </a:rPr>
              <a:t>Προάγει το κοινό συμφέρον της Ένωσης και αναλαμβάνει τις κατάλληλες πρωτοβουλίες για τον σκοπό αυτόν. </a:t>
            </a:r>
          </a:p>
          <a:p>
            <a:pPr algn="just">
              <a:lnSpc>
                <a:spcPct val="90000"/>
              </a:lnSpc>
            </a:pPr>
            <a:r>
              <a:rPr lang="el-GR" altLang="en-US" sz="1500" b="1" dirty="0">
                <a:latin typeface="Calibri" panose="020F0502020204030204" pitchFamily="34" charset="0"/>
                <a:cs typeface="Calibri" panose="020F0502020204030204" pitchFamily="34" charset="0"/>
              </a:rPr>
              <a:t>Μεριμνά για την εφαρμογή των συνθηκών και των μέτρων που θεσπίζονται βάσει αυτών από τα θεσμικά όργανα. </a:t>
            </a:r>
          </a:p>
          <a:p>
            <a:pPr algn="just">
              <a:lnSpc>
                <a:spcPct val="90000"/>
              </a:lnSpc>
            </a:pPr>
            <a:r>
              <a:rPr lang="el-GR" altLang="en-US" sz="1500" b="1" dirty="0">
                <a:latin typeface="Calibri" panose="020F0502020204030204" pitchFamily="34" charset="0"/>
                <a:cs typeface="Calibri" panose="020F0502020204030204" pitchFamily="34" charset="0"/>
              </a:rPr>
              <a:t>Επιβλέπει την εφαρμογή του δικαίου της Ένωσης.</a:t>
            </a:r>
          </a:p>
          <a:p>
            <a:pPr algn="just">
              <a:lnSpc>
                <a:spcPct val="90000"/>
              </a:lnSpc>
            </a:pPr>
            <a:r>
              <a:rPr lang="el-GR" altLang="en-US" sz="1500" b="1" dirty="0">
                <a:latin typeface="Calibri" panose="020F0502020204030204" pitchFamily="34" charset="0"/>
                <a:cs typeface="Calibri" panose="020F0502020204030204" pitchFamily="34" charset="0"/>
              </a:rPr>
              <a:t>Εκτελεί τον προϋπολογισμό και διαχειρίζεται τα προγράμματα.</a:t>
            </a:r>
            <a:r>
              <a:rPr lang="el-GR" altLang="en-US" sz="1500" dirty="0">
                <a:latin typeface="Calibri" panose="020F0502020204030204" pitchFamily="34" charset="0"/>
                <a:cs typeface="Calibri" panose="020F0502020204030204" pitchFamily="34" charset="0"/>
              </a:rPr>
              <a:t>  </a:t>
            </a:r>
          </a:p>
          <a:p>
            <a:pPr algn="just">
              <a:lnSpc>
                <a:spcPct val="90000"/>
              </a:lnSpc>
            </a:pPr>
            <a:r>
              <a:rPr lang="el-GR" altLang="en-US" sz="1500" b="1" dirty="0">
                <a:latin typeface="Calibri" panose="020F0502020204030204" pitchFamily="34" charset="0"/>
                <a:cs typeface="Calibri" panose="020F0502020204030204" pitchFamily="34" charset="0"/>
              </a:rPr>
              <a:t>Ασκεί συντονιστικά, εκτελεστικά και διαχειριστικά καθήκοντα σύμφωνα με τους όρους που προβλέπουν οι Συνθήκες. </a:t>
            </a:r>
          </a:p>
          <a:p>
            <a:pPr algn="just">
              <a:lnSpc>
                <a:spcPct val="90000"/>
              </a:lnSpc>
            </a:pPr>
            <a:r>
              <a:rPr lang="el-GR" altLang="en-US" sz="1500" b="1" dirty="0">
                <a:latin typeface="Calibri" panose="020F0502020204030204" pitchFamily="34" charset="0"/>
                <a:cs typeface="Calibri" panose="020F0502020204030204" pitchFamily="34" charset="0"/>
              </a:rPr>
              <a:t>Εξασφαλίζει την εξωτερική εκπροσώπηση της Ένωσης, πλην της κοινής εξωτερικής πολιτικής και πολιτικής ασφαλείας. </a:t>
            </a:r>
          </a:p>
          <a:p>
            <a:pPr algn="just">
              <a:lnSpc>
                <a:spcPct val="90000"/>
              </a:lnSpc>
            </a:pPr>
            <a:r>
              <a:rPr lang="el-GR" altLang="en-US" sz="1500" b="1" dirty="0">
                <a:latin typeface="Calibri" panose="020F0502020204030204" pitchFamily="34" charset="0"/>
                <a:cs typeface="Calibri" panose="020F0502020204030204" pitchFamily="34" charset="0"/>
              </a:rPr>
              <a:t>Διατυπώνει συστάσεις ή γνώμες για θέματα που αποτελούν αντικείμενο της συνθήκης. </a:t>
            </a:r>
          </a:p>
          <a:p>
            <a:pPr algn="just">
              <a:lnSpc>
                <a:spcPct val="90000"/>
              </a:lnSpc>
            </a:pPr>
            <a:r>
              <a:rPr lang="el-GR" altLang="en-US" sz="1500" b="1" dirty="0">
                <a:latin typeface="Calibri" panose="020F0502020204030204" pitchFamily="34" charset="0"/>
                <a:cs typeface="Calibri" panose="020F0502020204030204" pitchFamily="34" charset="0"/>
              </a:rPr>
              <a:t>Αναλαμβάνει πρωτοβουλίες για τον ετήσιο και πολυετή προγραμματισμό της Ένωσης. </a:t>
            </a:r>
          </a:p>
          <a:p>
            <a:pPr algn="just">
              <a:lnSpc>
                <a:spcPct val="90000"/>
              </a:lnSpc>
            </a:pPr>
            <a:r>
              <a:rPr lang="el-GR" altLang="en-US" sz="1500" b="1" dirty="0">
                <a:latin typeface="Calibri" panose="020F0502020204030204" pitchFamily="34" charset="0"/>
                <a:cs typeface="Calibri" panose="020F0502020204030204" pitchFamily="34" charset="0"/>
              </a:rPr>
              <a:t>Έχει ίδια εξουσία λήψεως αποφάσεων</a:t>
            </a:r>
          </a:p>
          <a:p>
            <a:pPr algn="just">
              <a:lnSpc>
                <a:spcPct val="90000"/>
              </a:lnSpc>
            </a:pPr>
            <a:r>
              <a:rPr lang="el-GR" altLang="en-US" sz="1500" b="1" dirty="0">
                <a:latin typeface="Calibri" panose="020F0502020204030204" pitchFamily="34" charset="0"/>
                <a:cs typeface="Calibri" panose="020F0502020204030204" pitchFamily="34" charset="0"/>
              </a:rPr>
              <a:t>Συμπράττει στη διαμόρφωση των πράξεων του Συμβουλίου και του Κοινοβουλίου</a:t>
            </a:r>
          </a:p>
          <a:p>
            <a:pPr algn="just">
              <a:lnSpc>
                <a:spcPct val="90000"/>
              </a:lnSpc>
            </a:pPr>
            <a:r>
              <a:rPr lang="el-GR" altLang="en-US" sz="1500" b="1" dirty="0">
                <a:latin typeface="Calibri" panose="020F0502020204030204" pitchFamily="34" charset="0"/>
                <a:cs typeface="Calibri" panose="020F0502020204030204" pitchFamily="34" charset="0"/>
              </a:rPr>
              <a:t>έχει την  νομοθετική πρωτοβουλία. </a:t>
            </a:r>
          </a:p>
        </p:txBody>
      </p:sp>
      <p:sp>
        <p:nvSpPr>
          <p:cNvPr id="4" name="Date Placeholder 3">
            <a:extLst>
              <a:ext uri="{FF2B5EF4-FFF2-40B4-BE49-F238E27FC236}">
                <a16:creationId xmlns:a16="http://schemas.microsoft.com/office/drawing/2014/main" id="{CEA5375A-625A-5045-9038-5294E44A2269}"/>
              </a:ext>
            </a:extLst>
          </p:cNvPr>
          <p:cNvSpPr>
            <a:spLocks noGrp="1"/>
          </p:cNvSpPr>
          <p:nvPr>
            <p:ph type="dt" sz="half" idx="10"/>
          </p:nvPr>
        </p:nvSpPr>
        <p:spPr>
          <a:xfrm>
            <a:off x="628650" y="6077585"/>
            <a:ext cx="2057400" cy="365125"/>
          </a:xfrm>
        </p:spPr>
        <p:txBody>
          <a:bodyPr>
            <a:normAutofit/>
          </a:bodyPr>
          <a:lstStyle/>
          <a:p>
            <a:pPr>
              <a:spcAft>
                <a:spcPts val="600"/>
              </a:spcAft>
            </a:pPr>
            <a:fld id="{724296A6-1B70-974B-BC53-A16626A228D2}"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B0ED94FB-614F-564E-9679-81AC7348745C}"/>
              </a:ext>
            </a:extLst>
          </p:cNvPr>
          <p:cNvSpPr>
            <a:spLocks noGrp="1"/>
          </p:cNvSpPr>
          <p:nvPr>
            <p:ph type="sldNum" sz="quarter" idx="12"/>
          </p:nvPr>
        </p:nvSpPr>
        <p:spPr>
          <a:xfrm>
            <a:off x="6457950" y="6077585"/>
            <a:ext cx="2057400" cy="365125"/>
          </a:xfrm>
        </p:spPr>
        <p:txBody>
          <a:bodyPr>
            <a:normAutofit/>
          </a:bodyPr>
          <a:lstStyle/>
          <a:p>
            <a:pPr>
              <a:spcAft>
                <a:spcPts val="600"/>
              </a:spcAft>
            </a:pPr>
            <a:fld id="{E6FAB0EB-49A1-664A-A085-C8CD835C3BEA}" type="slidenum">
              <a:rPr lang="el-GR" altLang="en-US" sz="1400"/>
              <a:pPr>
                <a:spcAft>
                  <a:spcPts val="600"/>
                </a:spcAft>
              </a:pPr>
              <a:t>8</a:t>
            </a:fld>
            <a:endParaRPr lang="el-GR" altLang="en-US" sz="1400"/>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5" name="Rectangle 7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42" name="Rectangle 2">
            <a:extLst>
              <a:ext uri="{FF2B5EF4-FFF2-40B4-BE49-F238E27FC236}">
                <a16:creationId xmlns:a16="http://schemas.microsoft.com/office/drawing/2014/main" id="{E18098A5-FDD2-8844-9F57-4DB61CCE08E4}"/>
              </a:ext>
            </a:extLst>
          </p:cNvPr>
          <p:cNvSpPr>
            <a:spLocks noGrp="1" noChangeArrowheads="1"/>
          </p:cNvSpPr>
          <p:nvPr>
            <p:ph type="title"/>
          </p:nvPr>
        </p:nvSpPr>
        <p:spPr>
          <a:xfrm>
            <a:off x="628650" y="631825"/>
            <a:ext cx="7886700" cy="1325563"/>
          </a:xfrm>
        </p:spPr>
        <p:txBody>
          <a:bodyPr>
            <a:normAutofit/>
          </a:bodyPr>
          <a:lstStyle/>
          <a:p>
            <a:pPr algn="ctr"/>
            <a:r>
              <a:rPr lang="el-GR" altLang="en-US" sz="4800" dirty="0">
                <a:latin typeface="Calibri" panose="020F0502020204030204" pitchFamily="34" charset="0"/>
                <a:cs typeface="Calibri" panose="020F0502020204030204" pitchFamily="34" charset="0"/>
              </a:rPr>
              <a:t>Εκτελεστικές αρμοδιότητες</a:t>
            </a:r>
          </a:p>
        </p:txBody>
      </p:sp>
      <p:sp>
        <p:nvSpPr>
          <p:cNvPr id="61443" name="Rectangle 3">
            <a:extLst>
              <a:ext uri="{FF2B5EF4-FFF2-40B4-BE49-F238E27FC236}">
                <a16:creationId xmlns:a16="http://schemas.microsoft.com/office/drawing/2014/main" id="{6D162929-2969-034A-B478-083A6ACC4174}"/>
              </a:ext>
            </a:extLst>
          </p:cNvPr>
          <p:cNvSpPr>
            <a:spLocks noGrp="1" noChangeArrowheads="1"/>
          </p:cNvSpPr>
          <p:nvPr>
            <p:ph type="body" idx="1"/>
          </p:nvPr>
        </p:nvSpPr>
        <p:spPr>
          <a:xfrm>
            <a:off x="628650" y="2057400"/>
            <a:ext cx="7886700" cy="3871762"/>
          </a:xfrm>
        </p:spPr>
        <p:txBody>
          <a:bodyPr>
            <a:normAutofit/>
          </a:bodyPr>
          <a:lstStyle/>
          <a:p>
            <a:pPr algn="just"/>
            <a:r>
              <a:rPr lang="el-GR" altLang="en-US" sz="2400" dirty="0">
                <a:latin typeface="Calibri" panose="020F0502020204030204" pitchFamily="34" charset="0"/>
                <a:cs typeface="Calibri" panose="020F0502020204030204" pitchFamily="34" charset="0"/>
              </a:rPr>
              <a:t>Καθημερινή παρακολούθηση της εκτέλεσης των κοινοτικών αποφάσεων</a:t>
            </a:r>
          </a:p>
          <a:p>
            <a:pPr algn="just"/>
            <a:r>
              <a:rPr lang="el-GR" altLang="en-US" sz="2400" dirty="0">
                <a:latin typeface="Calibri" panose="020F0502020204030204" pitchFamily="34" charset="0"/>
                <a:cs typeface="Calibri" panose="020F0502020204030204" pitchFamily="34" charset="0"/>
              </a:rPr>
              <a:t>Επικουρία στα κράτη μέλη και υποβολή προτάσεων για την ορθή εκτέλεση των αποφάσεων</a:t>
            </a:r>
          </a:p>
          <a:p>
            <a:pPr algn="just"/>
            <a:r>
              <a:rPr lang="el-GR" altLang="en-US" sz="2400" dirty="0">
                <a:latin typeface="Calibri" panose="020F0502020204030204" pitchFamily="34" charset="0"/>
                <a:cs typeface="Calibri" panose="020F0502020204030204" pitchFamily="34" charset="0"/>
              </a:rPr>
              <a:t>Υιοθέτηση εκτελεστικών πράξεων χωρίς άλλη παρέμβαση των νομοθετικών οργάνων</a:t>
            </a:r>
          </a:p>
        </p:txBody>
      </p:sp>
      <p:sp>
        <p:nvSpPr>
          <p:cNvPr id="4" name="Date Placeholder 3">
            <a:extLst>
              <a:ext uri="{FF2B5EF4-FFF2-40B4-BE49-F238E27FC236}">
                <a16:creationId xmlns:a16="http://schemas.microsoft.com/office/drawing/2014/main" id="{968E9611-45EB-D842-8748-2BB5BEA49AA8}"/>
              </a:ext>
            </a:extLst>
          </p:cNvPr>
          <p:cNvSpPr>
            <a:spLocks noGrp="1"/>
          </p:cNvSpPr>
          <p:nvPr>
            <p:ph type="dt" sz="half" idx="10"/>
          </p:nvPr>
        </p:nvSpPr>
        <p:spPr>
          <a:xfrm>
            <a:off x="628650" y="6077585"/>
            <a:ext cx="2057400" cy="365125"/>
          </a:xfrm>
        </p:spPr>
        <p:txBody>
          <a:bodyPr>
            <a:normAutofit/>
          </a:bodyPr>
          <a:lstStyle/>
          <a:p>
            <a:pPr>
              <a:spcAft>
                <a:spcPts val="600"/>
              </a:spcAft>
            </a:pPr>
            <a:fld id="{F034618D-9100-6649-8226-B7AEC1C22ADC}" type="datetime1">
              <a:rPr lang="el-GR" altLang="en-US" sz="1400"/>
              <a:pPr>
                <a:spcAft>
                  <a:spcPts val="600"/>
                </a:spcAft>
              </a:pPr>
              <a:t>29/10/19</a:t>
            </a:fld>
            <a:endParaRPr lang="el-GR" altLang="en-US" sz="1400"/>
          </a:p>
        </p:txBody>
      </p:sp>
      <p:sp>
        <p:nvSpPr>
          <p:cNvPr id="5" name="Slide Number Placeholder 5">
            <a:extLst>
              <a:ext uri="{FF2B5EF4-FFF2-40B4-BE49-F238E27FC236}">
                <a16:creationId xmlns:a16="http://schemas.microsoft.com/office/drawing/2014/main" id="{B882636D-0B22-1644-B55C-8054335A309A}"/>
              </a:ext>
            </a:extLst>
          </p:cNvPr>
          <p:cNvSpPr>
            <a:spLocks noGrp="1"/>
          </p:cNvSpPr>
          <p:nvPr>
            <p:ph type="sldNum" sz="quarter" idx="12"/>
          </p:nvPr>
        </p:nvSpPr>
        <p:spPr>
          <a:xfrm>
            <a:off x="6457950" y="6077585"/>
            <a:ext cx="2057400" cy="365125"/>
          </a:xfrm>
        </p:spPr>
        <p:txBody>
          <a:bodyPr>
            <a:normAutofit/>
          </a:bodyPr>
          <a:lstStyle/>
          <a:p>
            <a:pPr>
              <a:spcAft>
                <a:spcPts val="600"/>
              </a:spcAft>
            </a:pPr>
            <a:fld id="{1E34437E-86A5-AA4A-A0C0-CCEB58F60AF3}" type="slidenum">
              <a:rPr lang="el-GR" altLang="en-US" sz="1400"/>
              <a:pPr>
                <a:spcAft>
                  <a:spcPts val="600"/>
                </a:spcAft>
              </a:pPr>
              <a:t>9</a:t>
            </a:fld>
            <a:endParaRPr lang="el-GR" altLang="en-US" sz="1400"/>
          </a:p>
        </p:txBody>
      </p:sp>
    </p:spTree>
  </p:cSld>
  <p:clrMapOvr>
    <a:masterClrMapping/>
  </p:clrMapOvr>
  <p:transition>
    <p:cut/>
  </p:transition>
</p:sld>
</file>

<file path=ppt/theme/theme1.xml><?xml version="1.0" encoding="utf-8"?>
<a:theme xmlns:a="http://schemas.openxmlformats.org/drawingml/2006/main" name="Γενικά θέματα">
  <a:themeElements>
    <a:clrScheme name="Γενικά θέματα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Γενικά θέματα">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Γενικά θέματα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Γενικά θέματα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Γενικά θέματα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1288</Words>
  <Application>Microsoft Macintosh PowerPoint</Application>
  <PresentationFormat>On-screen Show (4:3)</PresentationFormat>
  <Paragraphs>180</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Narrow</vt:lpstr>
      <vt:lpstr>Calibri</vt:lpstr>
      <vt:lpstr>Rockwell</vt:lpstr>
      <vt:lpstr>Times New Roman</vt:lpstr>
      <vt:lpstr>Wingdings</vt:lpstr>
      <vt:lpstr>Γενικά θέματα</vt:lpstr>
      <vt:lpstr>η Ευρωπαϊκή Επιτροπή</vt:lpstr>
      <vt:lpstr>Το θεσμικό πλαίσιο</vt:lpstr>
      <vt:lpstr>Ιστορία της Επιτροπής</vt:lpstr>
      <vt:lpstr>Ιστορία της Επιτροπής</vt:lpstr>
      <vt:lpstr>Σύνθεση</vt:lpstr>
      <vt:lpstr>Προσόντα των μελών</vt:lpstr>
      <vt:lpstr>Προσόντα των μελών (ΙΙ)</vt:lpstr>
      <vt:lpstr>Αρμοδιότητες της Επιτροπής (άρθρο 17 ΣΕΕ)</vt:lpstr>
      <vt:lpstr>Εκτελεστικές αρμοδιότητες</vt:lpstr>
      <vt:lpstr>Ελεγκτικές αρμοδιότητες</vt:lpstr>
      <vt:lpstr>Νομοθετικές αρμοδιότητες </vt:lpstr>
      <vt:lpstr>Αρμοδιότητες εκπροσώπησης</vt:lpstr>
      <vt:lpstr>Ο Πρόεδρος της Επιτροπής</vt:lpstr>
      <vt:lpstr>Ο Πρόεδρος της Επιτροπής - αρμοδιότητες</vt:lpstr>
      <vt:lpstr>Διορισμός της Επιτροπής -  ο Πρόεδρος</vt:lpstr>
      <vt:lpstr>Διορισμός της Επιτροπής -  οι Spitzenkandidaten</vt:lpstr>
      <vt:lpstr>Διορισμός των μελών</vt:lpstr>
      <vt:lpstr>Διορισμός των μελών (ΙΙ)</vt:lpstr>
      <vt:lpstr>Διορισμός των μελών (ΙΙΙ)</vt:lpstr>
      <vt:lpstr>Διορισμός των μελών -Ειδική περίπτωση:  Ο ύπατος εκπρόσωπος της Ένωσης για θέματα εξωτερικής πολιτικής και πολιτικής ασφαλείας </vt:lpstr>
      <vt:lpstr>Διορισμός του ύπατου εκπροσώπου</vt:lpstr>
      <vt:lpstr>Αντικατάσταση μελών</vt:lpstr>
      <vt:lpstr>Πρόταση δυσπιστίας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Ευρωπαϊκή Επιτροπή</dc:title>
  <dc:creator>Ioannis Papageorgiou</dc:creator>
  <cp:lastModifiedBy>Ioannis Papageorgiou</cp:lastModifiedBy>
  <cp:revision>1</cp:revision>
  <dcterms:created xsi:type="dcterms:W3CDTF">2019-10-29T09:02:31Z</dcterms:created>
  <dcterms:modified xsi:type="dcterms:W3CDTF">2019-10-29T09:03:21Z</dcterms:modified>
</cp:coreProperties>
</file>