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931" r:id="rId1"/>
  </p:sldMasterIdLst>
  <p:sldIdLst>
    <p:sldId id="256" r:id="rId2"/>
    <p:sldId id="258" r:id="rId3"/>
    <p:sldId id="259" r:id="rId4"/>
    <p:sldId id="275" r:id="rId5"/>
    <p:sldId id="261" r:id="rId6"/>
    <p:sldId id="280" r:id="rId7"/>
    <p:sldId id="262" r:id="rId8"/>
    <p:sldId id="270" r:id="rId9"/>
    <p:sldId id="273" r:id="rId10"/>
    <p:sldId id="263" r:id="rId11"/>
    <p:sldId id="274" r:id="rId12"/>
    <p:sldId id="264" r:id="rId13"/>
    <p:sldId id="272" r:id="rId14"/>
    <p:sldId id="265" r:id="rId15"/>
    <p:sldId id="266" r:id="rId16"/>
    <p:sldId id="267" r:id="rId17"/>
    <p:sldId id="268" r:id="rId18"/>
    <p:sldId id="269" r:id="rId19"/>
    <p:sldId id="276" r:id="rId20"/>
    <p:sldId id="277" r:id="rId21"/>
    <p:sldId id="278" r:id="rId22"/>
    <p:sldId id="279" r:id="rId23"/>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p:cViewPr varScale="1">
        <p:scale>
          <a:sx n="106" d="100"/>
          <a:sy n="106" d="100"/>
        </p:scale>
        <p:origin x="6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C413B-9303-44D1-8404-E4F06C9DA32B}"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DE1BBF1-DE5F-450A-85EA-7DF51F7A0197}">
      <dgm:prSet/>
      <dgm:spPr/>
      <dgm:t>
        <a:bodyPr/>
        <a:lstStyle/>
        <a:p>
          <a:r>
            <a:rPr lang="el-GR"/>
            <a:t>Η αιτία </a:t>
          </a:r>
          <a:r>
            <a:rPr lang="el-GR">
              <a:sym typeface="Wingdings" panose="05000000000000000000" pitchFamily="2" charset="2"/>
            </a:rPr>
            <a:t></a:t>
          </a:r>
          <a:r>
            <a:rPr lang="el-GR"/>
            <a:t> ο επανεξοπλισμός της (Δυτικής) Γερμανίας εν όψει του ψυχρού πολέμου</a:t>
          </a:r>
          <a:endParaRPr lang="en-US"/>
        </a:p>
      </dgm:t>
    </dgm:pt>
    <dgm:pt modelId="{7EEAFBF0-ADA9-45B2-8DC8-4DF452AF675B}" type="parTrans" cxnId="{E425D1F2-1F55-4D97-95C8-6FA8802795FA}">
      <dgm:prSet/>
      <dgm:spPr/>
      <dgm:t>
        <a:bodyPr/>
        <a:lstStyle/>
        <a:p>
          <a:endParaRPr lang="en-US"/>
        </a:p>
      </dgm:t>
    </dgm:pt>
    <dgm:pt modelId="{D8FD1A4A-803F-4A49-92F6-BA3DCCD69FDB}" type="sibTrans" cxnId="{E425D1F2-1F55-4D97-95C8-6FA8802795FA}">
      <dgm:prSet/>
      <dgm:spPr/>
      <dgm:t>
        <a:bodyPr/>
        <a:lstStyle/>
        <a:p>
          <a:endParaRPr lang="en-US"/>
        </a:p>
      </dgm:t>
    </dgm:pt>
    <dgm:pt modelId="{C5FF8658-ED97-438F-9CBC-01F275D968FA}">
      <dgm:prSet/>
      <dgm:spPr/>
      <dgm:t>
        <a:bodyPr/>
        <a:lstStyle/>
        <a:p>
          <a:r>
            <a:rPr lang="el-GR"/>
            <a:t>Το πρόβλημα </a:t>
          </a:r>
          <a:r>
            <a:rPr lang="el-GR">
              <a:sym typeface="Wingdings" panose="05000000000000000000" pitchFamily="2" charset="2"/>
            </a:rPr>
            <a:t></a:t>
          </a:r>
          <a:r>
            <a:rPr lang="el-GR"/>
            <a:t> η άρνηση της Γαλλίας να δεχθεί την ύπαρξη εκ νέου γερμανικού στρατού</a:t>
          </a:r>
          <a:endParaRPr lang="en-US"/>
        </a:p>
      </dgm:t>
    </dgm:pt>
    <dgm:pt modelId="{3149913F-7F82-4F7B-ABF9-B3FA7F0AFC7A}" type="parTrans" cxnId="{9AE1E553-63A1-4952-9B31-92B5D220145E}">
      <dgm:prSet/>
      <dgm:spPr/>
      <dgm:t>
        <a:bodyPr/>
        <a:lstStyle/>
        <a:p>
          <a:endParaRPr lang="en-US"/>
        </a:p>
      </dgm:t>
    </dgm:pt>
    <dgm:pt modelId="{B136506B-1ED4-45DE-AAFD-1A3A8796085B}" type="sibTrans" cxnId="{9AE1E553-63A1-4952-9B31-92B5D220145E}">
      <dgm:prSet/>
      <dgm:spPr/>
      <dgm:t>
        <a:bodyPr/>
        <a:lstStyle/>
        <a:p>
          <a:endParaRPr lang="en-US"/>
        </a:p>
      </dgm:t>
    </dgm:pt>
    <dgm:pt modelId="{9BA0A68A-0452-4EEE-B7AB-9E676401285B}">
      <dgm:prSet/>
      <dgm:spPr/>
      <dgm:t>
        <a:bodyPr/>
        <a:lstStyle/>
        <a:p>
          <a:r>
            <a:rPr lang="el-GR"/>
            <a:t>Η λύση </a:t>
          </a:r>
          <a:r>
            <a:rPr lang="el-GR">
              <a:sym typeface="Wingdings" panose="05000000000000000000" pitchFamily="2" charset="2"/>
            </a:rPr>
            <a:t></a:t>
          </a:r>
          <a:r>
            <a:rPr lang="el-GR"/>
            <a:t> η δημιουργία γερμανικών ένοπλων δυνάμεων μέσα σε έναν ενιαίο ευρωπαϊκό στρατό</a:t>
          </a:r>
          <a:endParaRPr lang="en-US"/>
        </a:p>
      </dgm:t>
    </dgm:pt>
    <dgm:pt modelId="{319BD910-7AAE-4BEC-A693-7AB2DD8876BA}" type="parTrans" cxnId="{E3FD7979-5E1B-46CD-877D-ECAE3E386595}">
      <dgm:prSet/>
      <dgm:spPr/>
      <dgm:t>
        <a:bodyPr/>
        <a:lstStyle/>
        <a:p>
          <a:endParaRPr lang="en-US"/>
        </a:p>
      </dgm:t>
    </dgm:pt>
    <dgm:pt modelId="{6BB5796E-E3FD-4F24-84FC-21DA06ADC87B}" type="sibTrans" cxnId="{E3FD7979-5E1B-46CD-877D-ECAE3E386595}">
      <dgm:prSet/>
      <dgm:spPr/>
      <dgm:t>
        <a:bodyPr/>
        <a:lstStyle/>
        <a:p>
          <a:endParaRPr lang="en-US"/>
        </a:p>
      </dgm:t>
    </dgm:pt>
    <dgm:pt modelId="{06E69DAE-944D-B94A-8110-1735F9B4D0E6}" type="pres">
      <dgm:prSet presAssocID="{31DC413B-9303-44D1-8404-E4F06C9DA32B}" presName="vert0" presStyleCnt="0">
        <dgm:presLayoutVars>
          <dgm:dir/>
          <dgm:animOne val="branch"/>
          <dgm:animLvl val="lvl"/>
        </dgm:presLayoutVars>
      </dgm:prSet>
      <dgm:spPr/>
    </dgm:pt>
    <dgm:pt modelId="{91BEBC9D-8137-F94D-B2EA-F01BAAE8F6F5}" type="pres">
      <dgm:prSet presAssocID="{3DE1BBF1-DE5F-450A-85EA-7DF51F7A0197}" presName="thickLine" presStyleLbl="alignNode1" presStyleIdx="0" presStyleCnt="3"/>
      <dgm:spPr/>
    </dgm:pt>
    <dgm:pt modelId="{4FDDFB17-7A7C-6844-966D-34468FCFCEEF}" type="pres">
      <dgm:prSet presAssocID="{3DE1BBF1-DE5F-450A-85EA-7DF51F7A0197}" presName="horz1" presStyleCnt="0"/>
      <dgm:spPr/>
    </dgm:pt>
    <dgm:pt modelId="{9D046DF1-6FE6-3B47-A3F5-514199709512}" type="pres">
      <dgm:prSet presAssocID="{3DE1BBF1-DE5F-450A-85EA-7DF51F7A0197}" presName="tx1" presStyleLbl="revTx" presStyleIdx="0" presStyleCnt="3"/>
      <dgm:spPr/>
    </dgm:pt>
    <dgm:pt modelId="{C580E245-577B-D444-9951-2416C6D36078}" type="pres">
      <dgm:prSet presAssocID="{3DE1BBF1-DE5F-450A-85EA-7DF51F7A0197}" presName="vert1" presStyleCnt="0"/>
      <dgm:spPr/>
    </dgm:pt>
    <dgm:pt modelId="{FC5188FD-5D60-A64C-9DB6-F5502888CBBB}" type="pres">
      <dgm:prSet presAssocID="{C5FF8658-ED97-438F-9CBC-01F275D968FA}" presName="thickLine" presStyleLbl="alignNode1" presStyleIdx="1" presStyleCnt="3"/>
      <dgm:spPr/>
    </dgm:pt>
    <dgm:pt modelId="{B41B32D1-D61E-DA44-A16C-903833FE0DC0}" type="pres">
      <dgm:prSet presAssocID="{C5FF8658-ED97-438F-9CBC-01F275D968FA}" presName="horz1" presStyleCnt="0"/>
      <dgm:spPr/>
    </dgm:pt>
    <dgm:pt modelId="{961525F2-1037-4344-890D-FB5B1D31B22F}" type="pres">
      <dgm:prSet presAssocID="{C5FF8658-ED97-438F-9CBC-01F275D968FA}" presName="tx1" presStyleLbl="revTx" presStyleIdx="1" presStyleCnt="3"/>
      <dgm:spPr/>
    </dgm:pt>
    <dgm:pt modelId="{DEB61124-7374-3D41-8864-FE9A292AAF15}" type="pres">
      <dgm:prSet presAssocID="{C5FF8658-ED97-438F-9CBC-01F275D968FA}" presName="vert1" presStyleCnt="0"/>
      <dgm:spPr/>
    </dgm:pt>
    <dgm:pt modelId="{6C409E61-1CB3-0A45-AAB8-8AACF500DB40}" type="pres">
      <dgm:prSet presAssocID="{9BA0A68A-0452-4EEE-B7AB-9E676401285B}" presName="thickLine" presStyleLbl="alignNode1" presStyleIdx="2" presStyleCnt="3"/>
      <dgm:spPr/>
    </dgm:pt>
    <dgm:pt modelId="{7BDC2501-97DA-8445-A690-C900181DA13E}" type="pres">
      <dgm:prSet presAssocID="{9BA0A68A-0452-4EEE-B7AB-9E676401285B}" presName="horz1" presStyleCnt="0"/>
      <dgm:spPr/>
    </dgm:pt>
    <dgm:pt modelId="{31630430-8874-2541-8154-59FBF78C5906}" type="pres">
      <dgm:prSet presAssocID="{9BA0A68A-0452-4EEE-B7AB-9E676401285B}" presName="tx1" presStyleLbl="revTx" presStyleIdx="2" presStyleCnt="3"/>
      <dgm:spPr/>
    </dgm:pt>
    <dgm:pt modelId="{8FD3476C-3468-9E49-A4AF-0EBCC3365F40}" type="pres">
      <dgm:prSet presAssocID="{9BA0A68A-0452-4EEE-B7AB-9E676401285B}" presName="vert1" presStyleCnt="0"/>
      <dgm:spPr/>
    </dgm:pt>
  </dgm:ptLst>
  <dgm:cxnLst>
    <dgm:cxn modelId="{9AE1E553-63A1-4952-9B31-92B5D220145E}" srcId="{31DC413B-9303-44D1-8404-E4F06C9DA32B}" destId="{C5FF8658-ED97-438F-9CBC-01F275D968FA}" srcOrd="1" destOrd="0" parTransId="{3149913F-7F82-4F7B-ABF9-B3FA7F0AFC7A}" sibTransId="{B136506B-1ED4-45DE-AAFD-1A3A8796085B}"/>
    <dgm:cxn modelId="{0A489C60-7FC3-0540-9567-8787AB6DBC06}" type="presOf" srcId="{31DC413B-9303-44D1-8404-E4F06C9DA32B}" destId="{06E69DAE-944D-B94A-8110-1735F9B4D0E6}" srcOrd="0" destOrd="0" presId="urn:microsoft.com/office/officeart/2008/layout/LinedList"/>
    <dgm:cxn modelId="{E3FD7979-5E1B-46CD-877D-ECAE3E386595}" srcId="{31DC413B-9303-44D1-8404-E4F06C9DA32B}" destId="{9BA0A68A-0452-4EEE-B7AB-9E676401285B}" srcOrd="2" destOrd="0" parTransId="{319BD910-7AAE-4BEC-A693-7AB2DD8876BA}" sibTransId="{6BB5796E-E3FD-4F24-84FC-21DA06ADC87B}"/>
    <dgm:cxn modelId="{7999CAA4-7849-F349-838A-BFDEB2F1AC57}" type="presOf" srcId="{3DE1BBF1-DE5F-450A-85EA-7DF51F7A0197}" destId="{9D046DF1-6FE6-3B47-A3F5-514199709512}" srcOrd="0" destOrd="0" presId="urn:microsoft.com/office/officeart/2008/layout/LinedList"/>
    <dgm:cxn modelId="{830732DA-26CE-1342-8C35-1DA48F707B83}" type="presOf" srcId="{C5FF8658-ED97-438F-9CBC-01F275D968FA}" destId="{961525F2-1037-4344-890D-FB5B1D31B22F}" srcOrd="0" destOrd="0" presId="urn:microsoft.com/office/officeart/2008/layout/LinedList"/>
    <dgm:cxn modelId="{9E853AE0-C017-9C4D-BA78-549CD261031C}" type="presOf" srcId="{9BA0A68A-0452-4EEE-B7AB-9E676401285B}" destId="{31630430-8874-2541-8154-59FBF78C5906}" srcOrd="0" destOrd="0" presId="urn:microsoft.com/office/officeart/2008/layout/LinedList"/>
    <dgm:cxn modelId="{E425D1F2-1F55-4D97-95C8-6FA8802795FA}" srcId="{31DC413B-9303-44D1-8404-E4F06C9DA32B}" destId="{3DE1BBF1-DE5F-450A-85EA-7DF51F7A0197}" srcOrd="0" destOrd="0" parTransId="{7EEAFBF0-ADA9-45B2-8DC8-4DF452AF675B}" sibTransId="{D8FD1A4A-803F-4A49-92F6-BA3DCCD69FDB}"/>
    <dgm:cxn modelId="{6434B6B3-04DA-5840-B11A-08B0D9EF3E45}" type="presParOf" srcId="{06E69DAE-944D-B94A-8110-1735F9B4D0E6}" destId="{91BEBC9D-8137-F94D-B2EA-F01BAAE8F6F5}" srcOrd="0" destOrd="0" presId="urn:microsoft.com/office/officeart/2008/layout/LinedList"/>
    <dgm:cxn modelId="{8C8A02F2-D2FB-C448-A6C9-73EBCD992D11}" type="presParOf" srcId="{06E69DAE-944D-B94A-8110-1735F9B4D0E6}" destId="{4FDDFB17-7A7C-6844-966D-34468FCFCEEF}" srcOrd="1" destOrd="0" presId="urn:microsoft.com/office/officeart/2008/layout/LinedList"/>
    <dgm:cxn modelId="{0569666B-1C4B-B340-9DFF-455D1DCCDE31}" type="presParOf" srcId="{4FDDFB17-7A7C-6844-966D-34468FCFCEEF}" destId="{9D046DF1-6FE6-3B47-A3F5-514199709512}" srcOrd="0" destOrd="0" presId="urn:microsoft.com/office/officeart/2008/layout/LinedList"/>
    <dgm:cxn modelId="{A4B7D2D7-8D2E-7746-9A86-176C9CB74E3A}" type="presParOf" srcId="{4FDDFB17-7A7C-6844-966D-34468FCFCEEF}" destId="{C580E245-577B-D444-9951-2416C6D36078}" srcOrd="1" destOrd="0" presId="urn:microsoft.com/office/officeart/2008/layout/LinedList"/>
    <dgm:cxn modelId="{F8FD39E1-8162-E740-A229-B99F1C809001}" type="presParOf" srcId="{06E69DAE-944D-B94A-8110-1735F9B4D0E6}" destId="{FC5188FD-5D60-A64C-9DB6-F5502888CBBB}" srcOrd="2" destOrd="0" presId="urn:microsoft.com/office/officeart/2008/layout/LinedList"/>
    <dgm:cxn modelId="{979524FC-1774-914A-8CA8-24AB9A986CD2}" type="presParOf" srcId="{06E69DAE-944D-B94A-8110-1735F9B4D0E6}" destId="{B41B32D1-D61E-DA44-A16C-903833FE0DC0}" srcOrd="3" destOrd="0" presId="urn:microsoft.com/office/officeart/2008/layout/LinedList"/>
    <dgm:cxn modelId="{01ACF564-D1BA-8641-AE51-DC3F7368105F}" type="presParOf" srcId="{B41B32D1-D61E-DA44-A16C-903833FE0DC0}" destId="{961525F2-1037-4344-890D-FB5B1D31B22F}" srcOrd="0" destOrd="0" presId="urn:microsoft.com/office/officeart/2008/layout/LinedList"/>
    <dgm:cxn modelId="{CB167C81-551B-3447-926C-E5DC0DDEB1D7}" type="presParOf" srcId="{B41B32D1-D61E-DA44-A16C-903833FE0DC0}" destId="{DEB61124-7374-3D41-8864-FE9A292AAF15}" srcOrd="1" destOrd="0" presId="urn:microsoft.com/office/officeart/2008/layout/LinedList"/>
    <dgm:cxn modelId="{22A972FD-EAC0-DD49-87EC-1CE5B1E49801}" type="presParOf" srcId="{06E69DAE-944D-B94A-8110-1735F9B4D0E6}" destId="{6C409E61-1CB3-0A45-AAB8-8AACF500DB40}" srcOrd="4" destOrd="0" presId="urn:microsoft.com/office/officeart/2008/layout/LinedList"/>
    <dgm:cxn modelId="{00CF1F26-8B0C-0148-B666-D196F240571B}" type="presParOf" srcId="{06E69DAE-944D-B94A-8110-1735F9B4D0E6}" destId="{7BDC2501-97DA-8445-A690-C900181DA13E}" srcOrd="5" destOrd="0" presId="urn:microsoft.com/office/officeart/2008/layout/LinedList"/>
    <dgm:cxn modelId="{A544353E-5727-3F43-95CE-445A61B270F5}" type="presParOf" srcId="{7BDC2501-97DA-8445-A690-C900181DA13E}" destId="{31630430-8874-2541-8154-59FBF78C5906}" srcOrd="0" destOrd="0" presId="urn:microsoft.com/office/officeart/2008/layout/LinedList"/>
    <dgm:cxn modelId="{1857B476-7390-3941-8928-13761E938431}" type="presParOf" srcId="{7BDC2501-97DA-8445-A690-C900181DA13E}" destId="{8FD3476C-3468-9E49-A4AF-0EBCC3365F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6AC38-F6AC-4E95-9A48-901C59A9DF0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B4491EE-ACAA-4645-82D0-570761C03DA1}">
      <dgm:prSet/>
      <dgm:spPr/>
      <dgm:t>
        <a:bodyPr/>
        <a:lstStyle/>
        <a:p>
          <a:r>
            <a:rPr lang="el-GR"/>
            <a:t>Ισότητα κρατών μελών</a:t>
          </a:r>
          <a:r>
            <a:rPr lang="en-GB">
              <a:sym typeface="Wingdings" panose="05000000000000000000" pitchFamily="2" charset="2"/>
            </a:rPr>
            <a:t></a:t>
          </a:r>
          <a:r>
            <a:rPr lang="en-GB"/>
            <a:t> </a:t>
          </a:r>
          <a:r>
            <a:rPr lang="el-GR"/>
            <a:t>τέλος κατοχής της Γερμανίας που αποκτά πλήρη εθνική κυριαρχία</a:t>
          </a:r>
          <a:endParaRPr lang="en-US"/>
        </a:p>
      </dgm:t>
    </dgm:pt>
    <dgm:pt modelId="{A3E1A43E-26D6-408B-BE3A-FB9389135FC5}" type="parTrans" cxnId="{251EC91E-29D6-4822-8814-FC9E00907A72}">
      <dgm:prSet/>
      <dgm:spPr/>
      <dgm:t>
        <a:bodyPr/>
        <a:lstStyle/>
        <a:p>
          <a:endParaRPr lang="en-US"/>
        </a:p>
      </dgm:t>
    </dgm:pt>
    <dgm:pt modelId="{D34D775A-698C-4C7C-A75E-0BA1F109E4F4}" type="sibTrans" cxnId="{251EC91E-29D6-4822-8814-FC9E00907A72}">
      <dgm:prSet/>
      <dgm:spPr/>
      <dgm:t>
        <a:bodyPr/>
        <a:lstStyle/>
        <a:p>
          <a:endParaRPr lang="en-US"/>
        </a:p>
      </dgm:t>
    </dgm:pt>
    <dgm:pt modelId="{50F779E2-72FD-454F-8F71-2FEBD9F9413B}">
      <dgm:prSet/>
      <dgm:spPr/>
      <dgm:t>
        <a:bodyPr/>
        <a:lstStyle/>
        <a:p>
          <a:r>
            <a:rPr lang="el-GR"/>
            <a:t>Ενοποιημένος στρατός με ενιαία ηγεσία (αλλά σε επίπεδο μεραρχιών </a:t>
          </a:r>
          <a:r>
            <a:rPr lang="en-GB">
              <a:sym typeface="Wingdings" panose="05000000000000000000" pitchFamily="2" charset="2"/>
            </a:rPr>
            <a:t></a:t>
          </a:r>
          <a:r>
            <a:rPr lang="en-GB"/>
            <a:t> </a:t>
          </a:r>
          <a:r>
            <a:rPr lang="el-GR"/>
            <a:t>θα υπήρχαν γερμανικές μεραρχίες</a:t>
          </a:r>
          <a:endParaRPr lang="en-US"/>
        </a:p>
      </dgm:t>
    </dgm:pt>
    <dgm:pt modelId="{3CE04C8C-56EE-42F0-8A58-F5BDBA632B5B}" type="parTrans" cxnId="{241B18E7-0224-4E27-BBD9-A11C192E43B6}">
      <dgm:prSet/>
      <dgm:spPr/>
      <dgm:t>
        <a:bodyPr/>
        <a:lstStyle/>
        <a:p>
          <a:endParaRPr lang="en-US"/>
        </a:p>
      </dgm:t>
    </dgm:pt>
    <dgm:pt modelId="{24A5DC19-F334-471F-B6AF-2BFFE63F72A0}" type="sibTrans" cxnId="{241B18E7-0224-4E27-BBD9-A11C192E43B6}">
      <dgm:prSet/>
      <dgm:spPr/>
      <dgm:t>
        <a:bodyPr/>
        <a:lstStyle/>
        <a:p>
          <a:endParaRPr lang="en-US"/>
        </a:p>
      </dgm:t>
    </dgm:pt>
    <dgm:pt modelId="{F5048CDB-0D7D-4692-86E4-A98FFC55CEFF}">
      <dgm:prSet/>
      <dgm:spPr/>
      <dgm:t>
        <a:bodyPr/>
        <a:lstStyle/>
        <a:p>
          <a:r>
            <a:rPr lang="el-GR"/>
            <a:t>Όχι ένας υπουργός Άμυνας αλλά Συμβούλιο Υπουργών Άμυνας επικεφαλής του ευρωπαϊκού στρατού</a:t>
          </a:r>
          <a:endParaRPr lang="en-US"/>
        </a:p>
      </dgm:t>
    </dgm:pt>
    <dgm:pt modelId="{7F161781-D2CA-4C50-A5F4-CB4DD8B1B719}" type="parTrans" cxnId="{E5253DDA-6D76-4746-82C2-117201AE0D27}">
      <dgm:prSet/>
      <dgm:spPr/>
      <dgm:t>
        <a:bodyPr/>
        <a:lstStyle/>
        <a:p>
          <a:endParaRPr lang="en-US"/>
        </a:p>
      </dgm:t>
    </dgm:pt>
    <dgm:pt modelId="{93CD124B-9A64-4795-B9C9-1D2C424EF70E}" type="sibTrans" cxnId="{E5253DDA-6D76-4746-82C2-117201AE0D27}">
      <dgm:prSet/>
      <dgm:spPr/>
      <dgm:t>
        <a:bodyPr/>
        <a:lstStyle/>
        <a:p>
          <a:endParaRPr lang="en-US"/>
        </a:p>
      </dgm:t>
    </dgm:pt>
    <dgm:pt modelId="{DFA7D043-3264-5847-9D55-FD08899E1544}" type="pres">
      <dgm:prSet presAssocID="{A886AC38-F6AC-4E95-9A48-901C59A9DF03}" presName="outerComposite" presStyleCnt="0">
        <dgm:presLayoutVars>
          <dgm:chMax val="5"/>
          <dgm:dir/>
          <dgm:resizeHandles val="exact"/>
        </dgm:presLayoutVars>
      </dgm:prSet>
      <dgm:spPr/>
    </dgm:pt>
    <dgm:pt modelId="{BEC62D9E-151F-3C45-A226-97DE7ECAED99}" type="pres">
      <dgm:prSet presAssocID="{A886AC38-F6AC-4E95-9A48-901C59A9DF03}" presName="dummyMaxCanvas" presStyleCnt="0">
        <dgm:presLayoutVars/>
      </dgm:prSet>
      <dgm:spPr/>
    </dgm:pt>
    <dgm:pt modelId="{83D18B02-3146-BA43-B3D1-F79880E558BF}" type="pres">
      <dgm:prSet presAssocID="{A886AC38-F6AC-4E95-9A48-901C59A9DF03}" presName="ThreeNodes_1" presStyleLbl="node1" presStyleIdx="0" presStyleCnt="3">
        <dgm:presLayoutVars>
          <dgm:bulletEnabled val="1"/>
        </dgm:presLayoutVars>
      </dgm:prSet>
      <dgm:spPr/>
    </dgm:pt>
    <dgm:pt modelId="{2D138FA7-1A64-3347-8FDD-DDFB4734125B}" type="pres">
      <dgm:prSet presAssocID="{A886AC38-F6AC-4E95-9A48-901C59A9DF03}" presName="ThreeNodes_2" presStyleLbl="node1" presStyleIdx="1" presStyleCnt="3">
        <dgm:presLayoutVars>
          <dgm:bulletEnabled val="1"/>
        </dgm:presLayoutVars>
      </dgm:prSet>
      <dgm:spPr/>
    </dgm:pt>
    <dgm:pt modelId="{C5C9C212-2A84-7E46-A3CE-3F150300E13C}" type="pres">
      <dgm:prSet presAssocID="{A886AC38-F6AC-4E95-9A48-901C59A9DF03}" presName="ThreeNodes_3" presStyleLbl="node1" presStyleIdx="2" presStyleCnt="3">
        <dgm:presLayoutVars>
          <dgm:bulletEnabled val="1"/>
        </dgm:presLayoutVars>
      </dgm:prSet>
      <dgm:spPr/>
    </dgm:pt>
    <dgm:pt modelId="{9DD2F985-4529-B143-9C65-22BA6B9FC6AC}" type="pres">
      <dgm:prSet presAssocID="{A886AC38-F6AC-4E95-9A48-901C59A9DF03}" presName="ThreeConn_1-2" presStyleLbl="fgAccFollowNode1" presStyleIdx="0" presStyleCnt="2">
        <dgm:presLayoutVars>
          <dgm:bulletEnabled val="1"/>
        </dgm:presLayoutVars>
      </dgm:prSet>
      <dgm:spPr/>
    </dgm:pt>
    <dgm:pt modelId="{36E523E6-C08C-8A44-A556-ACD5AEF8E62A}" type="pres">
      <dgm:prSet presAssocID="{A886AC38-F6AC-4E95-9A48-901C59A9DF03}" presName="ThreeConn_2-3" presStyleLbl="fgAccFollowNode1" presStyleIdx="1" presStyleCnt="2">
        <dgm:presLayoutVars>
          <dgm:bulletEnabled val="1"/>
        </dgm:presLayoutVars>
      </dgm:prSet>
      <dgm:spPr/>
    </dgm:pt>
    <dgm:pt modelId="{A178375F-ED00-014B-8D8F-C7E81A899B86}" type="pres">
      <dgm:prSet presAssocID="{A886AC38-F6AC-4E95-9A48-901C59A9DF03}" presName="ThreeNodes_1_text" presStyleLbl="node1" presStyleIdx="2" presStyleCnt="3">
        <dgm:presLayoutVars>
          <dgm:bulletEnabled val="1"/>
        </dgm:presLayoutVars>
      </dgm:prSet>
      <dgm:spPr/>
    </dgm:pt>
    <dgm:pt modelId="{5FDE390D-EC92-904E-808B-7CE92BF9D911}" type="pres">
      <dgm:prSet presAssocID="{A886AC38-F6AC-4E95-9A48-901C59A9DF03}" presName="ThreeNodes_2_text" presStyleLbl="node1" presStyleIdx="2" presStyleCnt="3">
        <dgm:presLayoutVars>
          <dgm:bulletEnabled val="1"/>
        </dgm:presLayoutVars>
      </dgm:prSet>
      <dgm:spPr/>
    </dgm:pt>
    <dgm:pt modelId="{3F4415CE-3303-314F-AAFB-17B54942DE47}" type="pres">
      <dgm:prSet presAssocID="{A886AC38-F6AC-4E95-9A48-901C59A9DF03}" presName="ThreeNodes_3_text" presStyleLbl="node1" presStyleIdx="2" presStyleCnt="3">
        <dgm:presLayoutVars>
          <dgm:bulletEnabled val="1"/>
        </dgm:presLayoutVars>
      </dgm:prSet>
      <dgm:spPr/>
    </dgm:pt>
  </dgm:ptLst>
  <dgm:cxnLst>
    <dgm:cxn modelId="{75CBEB01-A63F-DE44-999B-7D3967210B33}" type="presOf" srcId="{AB4491EE-ACAA-4645-82D0-570761C03DA1}" destId="{A178375F-ED00-014B-8D8F-C7E81A899B86}" srcOrd="1" destOrd="0" presId="urn:microsoft.com/office/officeart/2005/8/layout/vProcess5"/>
    <dgm:cxn modelId="{251EC91E-29D6-4822-8814-FC9E00907A72}" srcId="{A886AC38-F6AC-4E95-9A48-901C59A9DF03}" destId="{AB4491EE-ACAA-4645-82D0-570761C03DA1}" srcOrd="0" destOrd="0" parTransId="{A3E1A43E-26D6-408B-BE3A-FB9389135FC5}" sibTransId="{D34D775A-698C-4C7C-A75E-0BA1F109E4F4}"/>
    <dgm:cxn modelId="{16258820-D0E5-944F-8CEF-DA1B0CE4E3B6}" type="presOf" srcId="{F5048CDB-0D7D-4692-86E4-A98FFC55CEFF}" destId="{3F4415CE-3303-314F-AAFB-17B54942DE47}" srcOrd="1" destOrd="0" presId="urn:microsoft.com/office/officeart/2005/8/layout/vProcess5"/>
    <dgm:cxn modelId="{B25D475E-E1CE-A14A-BCB8-E864D543730F}" type="presOf" srcId="{D34D775A-698C-4C7C-A75E-0BA1F109E4F4}" destId="{9DD2F985-4529-B143-9C65-22BA6B9FC6AC}" srcOrd="0" destOrd="0" presId="urn:microsoft.com/office/officeart/2005/8/layout/vProcess5"/>
    <dgm:cxn modelId="{373C956A-EAF1-FE48-B485-884994AC91F8}" type="presOf" srcId="{F5048CDB-0D7D-4692-86E4-A98FFC55CEFF}" destId="{C5C9C212-2A84-7E46-A3CE-3F150300E13C}" srcOrd="0" destOrd="0" presId="urn:microsoft.com/office/officeart/2005/8/layout/vProcess5"/>
    <dgm:cxn modelId="{A91C5C6D-6EC8-CF41-95FB-CCFF60693B30}" type="presOf" srcId="{AB4491EE-ACAA-4645-82D0-570761C03DA1}" destId="{83D18B02-3146-BA43-B3D1-F79880E558BF}" srcOrd="0" destOrd="0" presId="urn:microsoft.com/office/officeart/2005/8/layout/vProcess5"/>
    <dgm:cxn modelId="{13A40EBB-B9D3-6148-87E4-3F09CC0AE868}" type="presOf" srcId="{50F779E2-72FD-454F-8F71-2FEBD9F9413B}" destId="{5FDE390D-EC92-904E-808B-7CE92BF9D911}" srcOrd="1" destOrd="0" presId="urn:microsoft.com/office/officeart/2005/8/layout/vProcess5"/>
    <dgm:cxn modelId="{80BF99BF-CED8-BA43-AF24-A89A71C2C5CE}" type="presOf" srcId="{A886AC38-F6AC-4E95-9A48-901C59A9DF03}" destId="{DFA7D043-3264-5847-9D55-FD08899E1544}" srcOrd="0" destOrd="0" presId="urn:microsoft.com/office/officeart/2005/8/layout/vProcess5"/>
    <dgm:cxn modelId="{E5253DDA-6D76-4746-82C2-117201AE0D27}" srcId="{A886AC38-F6AC-4E95-9A48-901C59A9DF03}" destId="{F5048CDB-0D7D-4692-86E4-A98FFC55CEFF}" srcOrd="2" destOrd="0" parTransId="{7F161781-D2CA-4C50-A5F4-CB4DD8B1B719}" sibTransId="{93CD124B-9A64-4795-B9C9-1D2C424EF70E}"/>
    <dgm:cxn modelId="{241B18E7-0224-4E27-BBD9-A11C192E43B6}" srcId="{A886AC38-F6AC-4E95-9A48-901C59A9DF03}" destId="{50F779E2-72FD-454F-8F71-2FEBD9F9413B}" srcOrd="1" destOrd="0" parTransId="{3CE04C8C-56EE-42F0-8A58-F5BDBA632B5B}" sibTransId="{24A5DC19-F334-471F-B6AF-2BFFE63F72A0}"/>
    <dgm:cxn modelId="{19873CEF-BD3F-BF46-BA7B-B00D208A84A1}" type="presOf" srcId="{24A5DC19-F334-471F-B6AF-2BFFE63F72A0}" destId="{36E523E6-C08C-8A44-A556-ACD5AEF8E62A}" srcOrd="0" destOrd="0" presId="urn:microsoft.com/office/officeart/2005/8/layout/vProcess5"/>
    <dgm:cxn modelId="{DD8343F1-1365-1D4E-AA7B-FDD27E4E9885}" type="presOf" srcId="{50F779E2-72FD-454F-8F71-2FEBD9F9413B}" destId="{2D138FA7-1A64-3347-8FDD-DDFB4734125B}" srcOrd="0" destOrd="0" presId="urn:microsoft.com/office/officeart/2005/8/layout/vProcess5"/>
    <dgm:cxn modelId="{F77C00EA-C0A6-7B42-8A73-157324303B1F}" type="presParOf" srcId="{DFA7D043-3264-5847-9D55-FD08899E1544}" destId="{BEC62D9E-151F-3C45-A226-97DE7ECAED99}" srcOrd="0" destOrd="0" presId="urn:microsoft.com/office/officeart/2005/8/layout/vProcess5"/>
    <dgm:cxn modelId="{3C1E33E6-6E14-DA41-B7B6-38F0746D15D8}" type="presParOf" srcId="{DFA7D043-3264-5847-9D55-FD08899E1544}" destId="{83D18B02-3146-BA43-B3D1-F79880E558BF}" srcOrd="1" destOrd="0" presId="urn:microsoft.com/office/officeart/2005/8/layout/vProcess5"/>
    <dgm:cxn modelId="{6E95D9B7-D873-BA45-B425-AEBD78E3C8C7}" type="presParOf" srcId="{DFA7D043-3264-5847-9D55-FD08899E1544}" destId="{2D138FA7-1A64-3347-8FDD-DDFB4734125B}" srcOrd="2" destOrd="0" presId="urn:microsoft.com/office/officeart/2005/8/layout/vProcess5"/>
    <dgm:cxn modelId="{54EB219E-5161-804F-8032-76AEAFAD880A}" type="presParOf" srcId="{DFA7D043-3264-5847-9D55-FD08899E1544}" destId="{C5C9C212-2A84-7E46-A3CE-3F150300E13C}" srcOrd="3" destOrd="0" presId="urn:microsoft.com/office/officeart/2005/8/layout/vProcess5"/>
    <dgm:cxn modelId="{2220402E-2B06-E544-8584-86C0F3F7D3F4}" type="presParOf" srcId="{DFA7D043-3264-5847-9D55-FD08899E1544}" destId="{9DD2F985-4529-B143-9C65-22BA6B9FC6AC}" srcOrd="4" destOrd="0" presId="urn:microsoft.com/office/officeart/2005/8/layout/vProcess5"/>
    <dgm:cxn modelId="{698FE3E8-6BDF-5D45-BEC3-7DEEE2420538}" type="presParOf" srcId="{DFA7D043-3264-5847-9D55-FD08899E1544}" destId="{36E523E6-C08C-8A44-A556-ACD5AEF8E62A}" srcOrd="5" destOrd="0" presId="urn:microsoft.com/office/officeart/2005/8/layout/vProcess5"/>
    <dgm:cxn modelId="{31FEB03C-8132-1148-9F9E-18B0D991E52A}" type="presParOf" srcId="{DFA7D043-3264-5847-9D55-FD08899E1544}" destId="{A178375F-ED00-014B-8D8F-C7E81A899B86}" srcOrd="6" destOrd="0" presId="urn:microsoft.com/office/officeart/2005/8/layout/vProcess5"/>
    <dgm:cxn modelId="{13E21F7F-7B52-3A49-9B7C-E0156373BE30}" type="presParOf" srcId="{DFA7D043-3264-5847-9D55-FD08899E1544}" destId="{5FDE390D-EC92-904E-808B-7CE92BF9D911}" srcOrd="7" destOrd="0" presId="urn:microsoft.com/office/officeart/2005/8/layout/vProcess5"/>
    <dgm:cxn modelId="{D1DCCF07-736D-7140-9349-A159F0AAEA9F}" type="presParOf" srcId="{DFA7D043-3264-5847-9D55-FD08899E1544}" destId="{3F4415CE-3303-314F-AAFB-17B54942DE4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3CB17-9032-4D2F-8543-C3232069053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34485331-4307-4D3D-8E54-B2905AEC3F43}">
      <dgm:prSet/>
      <dgm:spPr/>
      <dgm:t>
        <a:bodyPr/>
        <a:lstStyle/>
        <a:p>
          <a:r>
            <a:rPr lang="el-GR"/>
            <a:t>Η γαλλική αντίδραση</a:t>
          </a:r>
          <a:endParaRPr lang="en-US"/>
        </a:p>
      </dgm:t>
    </dgm:pt>
    <dgm:pt modelId="{371CC4E0-1B1E-4C00-B623-FA144FFD1984}" type="parTrans" cxnId="{0A340513-9C32-4492-83F8-7E6476F1F44E}">
      <dgm:prSet/>
      <dgm:spPr/>
      <dgm:t>
        <a:bodyPr/>
        <a:lstStyle/>
        <a:p>
          <a:endParaRPr lang="en-US"/>
        </a:p>
      </dgm:t>
    </dgm:pt>
    <dgm:pt modelId="{8F45EA14-55E9-4FDA-AC4F-9BD782DE8A5B}" type="sibTrans" cxnId="{0A340513-9C32-4492-83F8-7E6476F1F44E}">
      <dgm:prSet/>
      <dgm:spPr/>
      <dgm:t>
        <a:bodyPr/>
        <a:lstStyle/>
        <a:p>
          <a:endParaRPr lang="en-US"/>
        </a:p>
      </dgm:t>
    </dgm:pt>
    <dgm:pt modelId="{43444D73-DE23-4332-B3D3-5D7A56860459}">
      <dgm:prSet/>
      <dgm:spPr/>
      <dgm:t>
        <a:bodyPr/>
        <a:lstStyle/>
        <a:p>
          <a:r>
            <a:rPr lang="el-GR"/>
            <a:t>Το δίλημμα της Γαλλίας (απώλεια εθνικής κυριαρχίας ή αποδοχή ενός γερμανικού στρατού)</a:t>
          </a:r>
          <a:endParaRPr lang="en-US"/>
        </a:p>
      </dgm:t>
    </dgm:pt>
    <dgm:pt modelId="{02AB2259-61D1-466F-8A43-EE18262AC087}" type="parTrans" cxnId="{BDDB651E-D251-47FD-9D1B-CA4F02CC4ADD}">
      <dgm:prSet/>
      <dgm:spPr/>
      <dgm:t>
        <a:bodyPr/>
        <a:lstStyle/>
        <a:p>
          <a:endParaRPr lang="en-US"/>
        </a:p>
      </dgm:t>
    </dgm:pt>
    <dgm:pt modelId="{92AF201C-8774-4358-BE70-283CFE2EF14B}" type="sibTrans" cxnId="{BDDB651E-D251-47FD-9D1B-CA4F02CC4ADD}">
      <dgm:prSet/>
      <dgm:spPr/>
      <dgm:t>
        <a:bodyPr/>
        <a:lstStyle/>
        <a:p>
          <a:endParaRPr lang="en-US"/>
        </a:p>
      </dgm:t>
    </dgm:pt>
    <dgm:pt modelId="{EF59EA83-02CE-4E79-900E-E3B2F292F154}">
      <dgm:prSet/>
      <dgm:spPr/>
      <dgm:t>
        <a:bodyPr/>
        <a:lstStyle/>
        <a:p>
          <a:r>
            <a:rPr lang="el-GR"/>
            <a:t>Η συγκυρία της αποαποικιοποίησης (ήττα στην Ινδοκίνα)</a:t>
          </a:r>
          <a:endParaRPr lang="en-US"/>
        </a:p>
      </dgm:t>
    </dgm:pt>
    <dgm:pt modelId="{EC23292F-9B61-4B09-BC87-2B467A2FEA66}" type="parTrans" cxnId="{F2FFD9FA-6E9B-4AD3-BF48-3482C798E9E3}">
      <dgm:prSet/>
      <dgm:spPr/>
      <dgm:t>
        <a:bodyPr/>
        <a:lstStyle/>
        <a:p>
          <a:endParaRPr lang="en-US"/>
        </a:p>
      </dgm:t>
    </dgm:pt>
    <dgm:pt modelId="{BFD1D037-F74D-415A-83DC-805B99C28334}" type="sibTrans" cxnId="{F2FFD9FA-6E9B-4AD3-BF48-3482C798E9E3}">
      <dgm:prSet/>
      <dgm:spPr/>
      <dgm:t>
        <a:bodyPr/>
        <a:lstStyle/>
        <a:p>
          <a:endParaRPr lang="en-US"/>
        </a:p>
      </dgm:t>
    </dgm:pt>
    <dgm:pt modelId="{F9EF1F4C-5239-4D70-8CBF-B4003FCE05CA}">
      <dgm:prSet/>
      <dgm:spPr/>
      <dgm:t>
        <a:bodyPr/>
        <a:lstStyle/>
        <a:p>
          <a:r>
            <a:rPr lang="el-GR"/>
            <a:t>Ο διχασμός για την ΕΑΚ και η αναβολές κύρωσης της Συνθήκης</a:t>
          </a:r>
          <a:endParaRPr lang="en-US"/>
        </a:p>
      </dgm:t>
    </dgm:pt>
    <dgm:pt modelId="{B3600994-CDDC-4E44-BCC1-29376D841EF2}" type="parTrans" cxnId="{296A1D4D-4C83-4812-8780-86E3B5C0652B}">
      <dgm:prSet/>
      <dgm:spPr/>
      <dgm:t>
        <a:bodyPr/>
        <a:lstStyle/>
        <a:p>
          <a:endParaRPr lang="en-US"/>
        </a:p>
      </dgm:t>
    </dgm:pt>
    <dgm:pt modelId="{1F4A9D47-66FE-4E69-AC65-24E25563FF8A}" type="sibTrans" cxnId="{296A1D4D-4C83-4812-8780-86E3B5C0652B}">
      <dgm:prSet/>
      <dgm:spPr/>
      <dgm:t>
        <a:bodyPr/>
        <a:lstStyle/>
        <a:p>
          <a:endParaRPr lang="en-US"/>
        </a:p>
      </dgm:t>
    </dgm:pt>
    <dgm:pt modelId="{D0F12887-6064-4ED5-AF26-3619A342FE22}">
      <dgm:prSet/>
      <dgm:spPr/>
      <dgm:t>
        <a:bodyPr/>
        <a:lstStyle/>
        <a:p>
          <a:r>
            <a:rPr lang="el-GR"/>
            <a:t>Η απόρριψη της Συνθήκης ΕΑΚ από τη Γαλλική Εθνοσυνέλευση</a:t>
          </a:r>
          <a:endParaRPr lang="en-US"/>
        </a:p>
      </dgm:t>
    </dgm:pt>
    <dgm:pt modelId="{0FB7C7A4-2DB6-4664-93FA-E019CC3C0C26}" type="parTrans" cxnId="{2D978139-5B22-4BD7-8996-69D7FA31C7E4}">
      <dgm:prSet/>
      <dgm:spPr/>
      <dgm:t>
        <a:bodyPr/>
        <a:lstStyle/>
        <a:p>
          <a:endParaRPr lang="en-US"/>
        </a:p>
      </dgm:t>
    </dgm:pt>
    <dgm:pt modelId="{7ED124F8-02AA-4F6F-91DB-64D3B62FD3C5}" type="sibTrans" cxnId="{2D978139-5B22-4BD7-8996-69D7FA31C7E4}">
      <dgm:prSet/>
      <dgm:spPr/>
      <dgm:t>
        <a:bodyPr/>
        <a:lstStyle/>
        <a:p>
          <a:endParaRPr lang="en-US"/>
        </a:p>
      </dgm:t>
    </dgm:pt>
    <dgm:pt modelId="{EA9B0BD0-5F86-294C-9BBF-293CBB98B0AE}" type="pres">
      <dgm:prSet presAssocID="{A9E3CB17-9032-4D2F-8543-C32320690539}" presName="vert0" presStyleCnt="0">
        <dgm:presLayoutVars>
          <dgm:dir/>
          <dgm:animOne val="branch"/>
          <dgm:animLvl val="lvl"/>
        </dgm:presLayoutVars>
      </dgm:prSet>
      <dgm:spPr/>
    </dgm:pt>
    <dgm:pt modelId="{5AE2CB96-1F67-D640-B803-5676B6038DBD}" type="pres">
      <dgm:prSet presAssocID="{34485331-4307-4D3D-8E54-B2905AEC3F43}" presName="thickLine" presStyleLbl="alignNode1" presStyleIdx="0" presStyleCnt="5"/>
      <dgm:spPr/>
    </dgm:pt>
    <dgm:pt modelId="{BB1D47EB-CACB-3F40-9B97-399FD232A735}" type="pres">
      <dgm:prSet presAssocID="{34485331-4307-4D3D-8E54-B2905AEC3F43}" presName="horz1" presStyleCnt="0"/>
      <dgm:spPr/>
    </dgm:pt>
    <dgm:pt modelId="{290AE428-715E-5249-8CA5-FA9BE3E34EA1}" type="pres">
      <dgm:prSet presAssocID="{34485331-4307-4D3D-8E54-B2905AEC3F43}" presName="tx1" presStyleLbl="revTx" presStyleIdx="0" presStyleCnt="5"/>
      <dgm:spPr/>
    </dgm:pt>
    <dgm:pt modelId="{3A348255-6F57-F348-A87E-5F584C251A93}" type="pres">
      <dgm:prSet presAssocID="{34485331-4307-4D3D-8E54-B2905AEC3F43}" presName="vert1" presStyleCnt="0"/>
      <dgm:spPr/>
    </dgm:pt>
    <dgm:pt modelId="{3856625E-7F99-F346-97BB-A3BCD4B5BB22}" type="pres">
      <dgm:prSet presAssocID="{43444D73-DE23-4332-B3D3-5D7A56860459}" presName="thickLine" presStyleLbl="alignNode1" presStyleIdx="1" presStyleCnt="5"/>
      <dgm:spPr/>
    </dgm:pt>
    <dgm:pt modelId="{500FD334-AC9C-FF4A-AC39-23B150577CE1}" type="pres">
      <dgm:prSet presAssocID="{43444D73-DE23-4332-B3D3-5D7A56860459}" presName="horz1" presStyleCnt="0"/>
      <dgm:spPr/>
    </dgm:pt>
    <dgm:pt modelId="{3576D05B-5DDA-2C4F-9B29-B6F435D78D71}" type="pres">
      <dgm:prSet presAssocID="{43444D73-DE23-4332-B3D3-5D7A56860459}" presName="tx1" presStyleLbl="revTx" presStyleIdx="1" presStyleCnt="5"/>
      <dgm:spPr/>
    </dgm:pt>
    <dgm:pt modelId="{08D884CC-6507-2740-B0DD-C32C16A408FF}" type="pres">
      <dgm:prSet presAssocID="{43444D73-DE23-4332-B3D3-5D7A56860459}" presName="vert1" presStyleCnt="0"/>
      <dgm:spPr/>
    </dgm:pt>
    <dgm:pt modelId="{33A10979-80FE-254C-BDF6-641B2E897D4B}" type="pres">
      <dgm:prSet presAssocID="{EF59EA83-02CE-4E79-900E-E3B2F292F154}" presName="thickLine" presStyleLbl="alignNode1" presStyleIdx="2" presStyleCnt="5"/>
      <dgm:spPr/>
    </dgm:pt>
    <dgm:pt modelId="{0D084742-085F-9348-B52C-02A7B806886B}" type="pres">
      <dgm:prSet presAssocID="{EF59EA83-02CE-4E79-900E-E3B2F292F154}" presName="horz1" presStyleCnt="0"/>
      <dgm:spPr/>
    </dgm:pt>
    <dgm:pt modelId="{EEEC8000-3DB2-854A-A5B0-8081614E95DA}" type="pres">
      <dgm:prSet presAssocID="{EF59EA83-02CE-4E79-900E-E3B2F292F154}" presName="tx1" presStyleLbl="revTx" presStyleIdx="2" presStyleCnt="5"/>
      <dgm:spPr/>
    </dgm:pt>
    <dgm:pt modelId="{31B213FD-D0F6-AF4E-BFCD-6B151A04BF2D}" type="pres">
      <dgm:prSet presAssocID="{EF59EA83-02CE-4E79-900E-E3B2F292F154}" presName="vert1" presStyleCnt="0"/>
      <dgm:spPr/>
    </dgm:pt>
    <dgm:pt modelId="{0670D7C2-1E6A-2A4E-B04C-8D6767E399BC}" type="pres">
      <dgm:prSet presAssocID="{F9EF1F4C-5239-4D70-8CBF-B4003FCE05CA}" presName="thickLine" presStyleLbl="alignNode1" presStyleIdx="3" presStyleCnt="5"/>
      <dgm:spPr/>
    </dgm:pt>
    <dgm:pt modelId="{E7DFBF42-F2E3-B54B-84A7-EF2E26366427}" type="pres">
      <dgm:prSet presAssocID="{F9EF1F4C-5239-4D70-8CBF-B4003FCE05CA}" presName="horz1" presStyleCnt="0"/>
      <dgm:spPr/>
    </dgm:pt>
    <dgm:pt modelId="{B16BBCFB-2889-9748-8C69-F8EC1F4498FA}" type="pres">
      <dgm:prSet presAssocID="{F9EF1F4C-5239-4D70-8CBF-B4003FCE05CA}" presName="tx1" presStyleLbl="revTx" presStyleIdx="3" presStyleCnt="5"/>
      <dgm:spPr/>
    </dgm:pt>
    <dgm:pt modelId="{FB17A1C2-75B7-EE4C-B005-ED154AB4DED6}" type="pres">
      <dgm:prSet presAssocID="{F9EF1F4C-5239-4D70-8CBF-B4003FCE05CA}" presName="vert1" presStyleCnt="0"/>
      <dgm:spPr/>
    </dgm:pt>
    <dgm:pt modelId="{EDC27162-A3B1-6A49-AE49-4B43FE5C6E05}" type="pres">
      <dgm:prSet presAssocID="{D0F12887-6064-4ED5-AF26-3619A342FE22}" presName="thickLine" presStyleLbl="alignNode1" presStyleIdx="4" presStyleCnt="5"/>
      <dgm:spPr/>
    </dgm:pt>
    <dgm:pt modelId="{2F01E1D0-5829-4441-B8B5-DC7BB85D42F9}" type="pres">
      <dgm:prSet presAssocID="{D0F12887-6064-4ED5-AF26-3619A342FE22}" presName="horz1" presStyleCnt="0"/>
      <dgm:spPr/>
    </dgm:pt>
    <dgm:pt modelId="{5128331F-9CC8-544D-B269-97DC39040DD2}" type="pres">
      <dgm:prSet presAssocID="{D0F12887-6064-4ED5-AF26-3619A342FE22}" presName="tx1" presStyleLbl="revTx" presStyleIdx="4" presStyleCnt="5"/>
      <dgm:spPr/>
    </dgm:pt>
    <dgm:pt modelId="{F7844BCB-23BD-1543-831B-2091C1A7B55D}" type="pres">
      <dgm:prSet presAssocID="{D0F12887-6064-4ED5-AF26-3619A342FE22}" presName="vert1" presStyleCnt="0"/>
      <dgm:spPr/>
    </dgm:pt>
  </dgm:ptLst>
  <dgm:cxnLst>
    <dgm:cxn modelId="{0A340513-9C32-4492-83F8-7E6476F1F44E}" srcId="{A9E3CB17-9032-4D2F-8543-C32320690539}" destId="{34485331-4307-4D3D-8E54-B2905AEC3F43}" srcOrd="0" destOrd="0" parTransId="{371CC4E0-1B1E-4C00-B623-FA144FFD1984}" sibTransId="{8F45EA14-55E9-4FDA-AC4F-9BD782DE8A5B}"/>
    <dgm:cxn modelId="{BDDB651E-D251-47FD-9D1B-CA4F02CC4ADD}" srcId="{A9E3CB17-9032-4D2F-8543-C32320690539}" destId="{43444D73-DE23-4332-B3D3-5D7A56860459}" srcOrd="1" destOrd="0" parTransId="{02AB2259-61D1-466F-8A43-EE18262AC087}" sibTransId="{92AF201C-8774-4358-BE70-283CFE2EF14B}"/>
    <dgm:cxn modelId="{F3ABAB20-1F3C-8D49-958E-13EE6511068B}" type="presOf" srcId="{A9E3CB17-9032-4D2F-8543-C32320690539}" destId="{EA9B0BD0-5F86-294C-9BBF-293CBB98B0AE}" srcOrd="0" destOrd="0" presId="urn:microsoft.com/office/officeart/2008/layout/LinedList"/>
    <dgm:cxn modelId="{09277637-1887-CE42-9A0B-DFD2B3BB4DF3}" type="presOf" srcId="{43444D73-DE23-4332-B3D3-5D7A56860459}" destId="{3576D05B-5DDA-2C4F-9B29-B6F435D78D71}" srcOrd="0" destOrd="0" presId="urn:microsoft.com/office/officeart/2008/layout/LinedList"/>
    <dgm:cxn modelId="{2D978139-5B22-4BD7-8996-69D7FA31C7E4}" srcId="{A9E3CB17-9032-4D2F-8543-C32320690539}" destId="{D0F12887-6064-4ED5-AF26-3619A342FE22}" srcOrd="4" destOrd="0" parTransId="{0FB7C7A4-2DB6-4664-93FA-E019CC3C0C26}" sibTransId="{7ED124F8-02AA-4F6F-91DB-64D3B62FD3C5}"/>
    <dgm:cxn modelId="{296A1D4D-4C83-4812-8780-86E3B5C0652B}" srcId="{A9E3CB17-9032-4D2F-8543-C32320690539}" destId="{F9EF1F4C-5239-4D70-8CBF-B4003FCE05CA}" srcOrd="3" destOrd="0" parTransId="{B3600994-CDDC-4E44-BCC1-29376D841EF2}" sibTransId="{1F4A9D47-66FE-4E69-AC65-24E25563FF8A}"/>
    <dgm:cxn modelId="{CA3C5277-804F-3148-9FBE-E517962F4659}" type="presOf" srcId="{F9EF1F4C-5239-4D70-8CBF-B4003FCE05CA}" destId="{B16BBCFB-2889-9748-8C69-F8EC1F4498FA}" srcOrd="0" destOrd="0" presId="urn:microsoft.com/office/officeart/2008/layout/LinedList"/>
    <dgm:cxn modelId="{9D53BA7A-465A-2843-8E1F-D5E29D525533}" type="presOf" srcId="{EF59EA83-02CE-4E79-900E-E3B2F292F154}" destId="{EEEC8000-3DB2-854A-A5B0-8081614E95DA}" srcOrd="0" destOrd="0" presId="urn:microsoft.com/office/officeart/2008/layout/LinedList"/>
    <dgm:cxn modelId="{4F91BAB4-A2F9-AD4F-9E96-AB4BA526E6E7}" type="presOf" srcId="{34485331-4307-4D3D-8E54-B2905AEC3F43}" destId="{290AE428-715E-5249-8CA5-FA9BE3E34EA1}" srcOrd="0" destOrd="0" presId="urn:microsoft.com/office/officeart/2008/layout/LinedList"/>
    <dgm:cxn modelId="{F0C5EDC4-5419-1145-B471-038361BF4D1D}" type="presOf" srcId="{D0F12887-6064-4ED5-AF26-3619A342FE22}" destId="{5128331F-9CC8-544D-B269-97DC39040DD2}" srcOrd="0" destOrd="0" presId="urn:microsoft.com/office/officeart/2008/layout/LinedList"/>
    <dgm:cxn modelId="{F2FFD9FA-6E9B-4AD3-BF48-3482C798E9E3}" srcId="{A9E3CB17-9032-4D2F-8543-C32320690539}" destId="{EF59EA83-02CE-4E79-900E-E3B2F292F154}" srcOrd="2" destOrd="0" parTransId="{EC23292F-9B61-4B09-BC87-2B467A2FEA66}" sibTransId="{BFD1D037-F74D-415A-83DC-805B99C28334}"/>
    <dgm:cxn modelId="{8C77C6B0-01C6-2841-BE8C-6914363E79A0}" type="presParOf" srcId="{EA9B0BD0-5F86-294C-9BBF-293CBB98B0AE}" destId="{5AE2CB96-1F67-D640-B803-5676B6038DBD}" srcOrd="0" destOrd="0" presId="urn:microsoft.com/office/officeart/2008/layout/LinedList"/>
    <dgm:cxn modelId="{2FB7DB71-D136-9543-846E-29DAA2885098}" type="presParOf" srcId="{EA9B0BD0-5F86-294C-9BBF-293CBB98B0AE}" destId="{BB1D47EB-CACB-3F40-9B97-399FD232A735}" srcOrd="1" destOrd="0" presId="urn:microsoft.com/office/officeart/2008/layout/LinedList"/>
    <dgm:cxn modelId="{E10BD546-34FD-7A43-BBEE-1A0DA681702D}" type="presParOf" srcId="{BB1D47EB-CACB-3F40-9B97-399FD232A735}" destId="{290AE428-715E-5249-8CA5-FA9BE3E34EA1}" srcOrd="0" destOrd="0" presId="urn:microsoft.com/office/officeart/2008/layout/LinedList"/>
    <dgm:cxn modelId="{39ABB395-5901-D940-8849-E022FA858B32}" type="presParOf" srcId="{BB1D47EB-CACB-3F40-9B97-399FD232A735}" destId="{3A348255-6F57-F348-A87E-5F584C251A93}" srcOrd="1" destOrd="0" presId="urn:microsoft.com/office/officeart/2008/layout/LinedList"/>
    <dgm:cxn modelId="{D4DB482D-EB26-B141-8F69-0EAFCF256797}" type="presParOf" srcId="{EA9B0BD0-5F86-294C-9BBF-293CBB98B0AE}" destId="{3856625E-7F99-F346-97BB-A3BCD4B5BB22}" srcOrd="2" destOrd="0" presId="urn:microsoft.com/office/officeart/2008/layout/LinedList"/>
    <dgm:cxn modelId="{AE638740-DD2A-7646-8FA7-27E94608083D}" type="presParOf" srcId="{EA9B0BD0-5F86-294C-9BBF-293CBB98B0AE}" destId="{500FD334-AC9C-FF4A-AC39-23B150577CE1}" srcOrd="3" destOrd="0" presId="urn:microsoft.com/office/officeart/2008/layout/LinedList"/>
    <dgm:cxn modelId="{3748A8AF-CE61-8D43-8F6D-7301CEC50C8A}" type="presParOf" srcId="{500FD334-AC9C-FF4A-AC39-23B150577CE1}" destId="{3576D05B-5DDA-2C4F-9B29-B6F435D78D71}" srcOrd="0" destOrd="0" presId="urn:microsoft.com/office/officeart/2008/layout/LinedList"/>
    <dgm:cxn modelId="{C93B0B6E-D66A-1445-8EDB-D900423C72DE}" type="presParOf" srcId="{500FD334-AC9C-FF4A-AC39-23B150577CE1}" destId="{08D884CC-6507-2740-B0DD-C32C16A408FF}" srcOrd="1" destOrd="0" presId="urn:microsoft.com/office/officeart/2008/layout/LinedList"/>
    <dgm:cxn modelId="{AC57CFE5-D171-5048-AF9C-8BA42DC7BAB8}" type="presParOf" srcId="{EA9B0BD0-5F86-294C-9BBF-293CBB98B0AE}" destId="{33A10979-80FE-254C-BDF6-641B2E897D4B}" srcOrd="4" destOrd="0" presId="urn:microsoft.com/office/officeart/2008/layout/LinedList"/>
    <dgm:cxn modelId="{184FA436-C194-9F4F-89EB-EB1ACE971A8C}" type="presParOf" srcId="{EA9B0BD0-5F86-294C-9BBF-293CBB98B0AE}" destId="{0D084742-085F-9348-B52C-02A7B806886B}" srcOrd="5" destOrd="0" presId="urn:microsoft.com/office/officeart/2008/layout/LinedList"/>
    <dgm:cxn modelId="{F81A8D3F-B26F-304C-8951-BCC40ABCC052}" type="presParOf" srcId="{0D084742-085F-9348-B52C-02A7B806886B}" destId="{EEEC8000-3DB2-854A-A5B0-8081614E95DA}" srcOrd="0" destOrd="0" presId="urn:microsoft.com/office/officeart/2008/layout/LinedList"/>
    <dgm:cxn modelId="{BA04CF81-2B85-1947-A28B-0DEB9AB8B0AA}" type="presParOf" srcId="{0D084742-085F-9348-B52C-02A7B806886B}" destId="{31B213FD-D0F6-AF4E-BFCD-6B151A04BF2D}" srcOrd="1" destOrd="0" presId="urn:microsoft.com/office/officeart/2008/layout/LinedList"/>
    <dgm:cxn modelId="{D99C7A7A-93AB-6145-BCB6-E7138B0956A9}" type="presParOf" srcId="{EA9B0BD0-5F86-294C-9BBF-293CBB98B0AE}" destId="{0670D7C2-1E6A-2A4E-B04C-8D6767E399BC}" srcOrd="6" destOrd="0" presId="urn:microsoft.com/office/officeart/2008/layout/LinedList"/>
    <dgm:cxn modelId="{6E141856-3FFE-F14B-BE6D-BE53357C5D15}" type="presParOf" srcId="{EA9B0BD0-5F86-294C-9BBF-293CBB98B0AE}" destId="{E7DFBF42-F2E3-B54B-84A7-EF2E26366427}" srcOrd="7" destOrd="0" presId="urn:microsoft.com/office/officeart/2008/layout/LinedList"/>
    <dgm:cxn modelId="{50EDB92E-7991-D64E-B583-7C98C66C103D}" type="presParOf" srcId="{E7DFBF42-F2E3-B54B-84A7-EF2E26366427}" destId="{B16BBCFB-2889-9748-8C69-F8EC1F4498FA}" srcOrd="0" destOrd="0" presId="urn:microsoft.com/office/officeart/2008/layout/LinedList"/>
    <dgm:cxn modelId="{27A797A8-79CD-8C40-817A-27313BB80A59}" type="presParOf" srcId="{E7DFBF42-F2E3-B54B-84A7-EF2E26366427}" destId="{FB17A1C2-75B7-EE4C-B005-ED154AB4DED6}" srcOrd="1" destOrd="0" presId="urn:microsoft.com/office/officeart/2008/layout/LinedList"/>
    <dgm:cxn modelId="{B9123273-2040-7448-9B13-39B017594507}" type="presParOf" srcId="{EA9B0BD0-5F86-294C-9BBF-293CBB98B0AE}" destId="{EDC27162-A3B1-6A49-AE49-4B43FE5C6E05}" srcOrd="8" destOrd="0" presId="urn:microsoft.com/office/officeart/2008/layout/LinedList"/>
    <dgm:cxn modelId="{1E7DB23F-691A-A64F-B121-D27CB0D6E189}" type="presParOf" srcId="{EA9B0BD0-5F86-294C-9BBF-293CBB98B0AE}" destId="{2F01E1D0-5829-4441-B8B5-DC7BB85D42F9}" srcOrd="9" destOrd="0" presId="urn:microsoft.com/office/officeart/2008/layout/LinedList"/>
    <dgm:cxn modelId="{64DE0475-34EF-304C-8538-D25A88F84576}" type="presParOf" srcId="{2F01E1D0-5829-4441-B8B5-DC7BB85D42F9}" destId="{5128331F-9CC8-544D-B269-97DC39040DD2}" srcOrd="0" destOrd="0" presId="urn:microsoft.com/office/officeart/2008/layout/LinedList"/>
    <dgm:cxn modelId="{79ABFD88-FF78-5F49-A574-2067EAE46C8B}" type="presParOf" srcId="{2F01E1D0-5829-4441-B8B5-DC7BB85D42F9}" destId="{F7844BCB-23BD-1543-831B-2091C1A7B5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EBC9D-8137-F94D-B2EA-F01BAAE8F6F5}">
      <dsp:nvSpPr>
        <dsp:cNvPr id="0" name=""/>
        <dsp:cNvSpPr/>
      </dsp:nvSpPr>
      <dsp:spPr>
        <a:xfrm>
          <a:off x="0" y="2570"/>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D046DF1-6FE6-3B47-A3F5-514199709512}">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Η αιτία </a:t>
          </a:r>
          <a:r>
            <a:rPr lang="el-GR" sz="2700" kern="1200">
              <a:sym typeface="Wingdings" panose="05000000000000000000" pitchFamily="2" charset="2"/>
            </a:rPr>
            <a:t></a:t>
          </a:r>
          <a:r>
            <a:rPr lang="el-GR" sz="2700" kern="1200"/>
            <a:t> ο επανεξοπλισμός της (Δυτικής) Γερμανίας εν όψει του ψυχρού πολέμου</a:t>
          </a:r>
          <a:endParaRPr lang="en-US" sz="2700" kern="1200"/>
        </a:p>
      </dsp:txBody>
      <dsp:txXfrm>
        <a:off x="0" y="2570"/>
        <a:ext cx="5124159" cy="1753212"/>
      </dsp:txXfrm>
    </dsp:sp>
    <dsp:sp modelId="{FC5188FD-5D60-A64C-9DB6-F5502888CBBB}">
      <dsp:nvSpPr>
        <dsp:cNvPr id="0" name=""/>
        <dsp:cNvSpPr/>
      </dsp:nvSpPr>
      <dsp:spPr>
        <a:xfrm>
          <a:off x="0" y="1755783"/>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61525F2-1037-4344-890D-FB5B1D31B22F}">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Το πρόβλημα </a:t>
          </a:r>
          <a:r>
            <a:rPr lang="el-GR" sz="2700" kern="1200">
              <a:sym typeface="Wingdings" panose="05000000000000000000" pitchFamily="2" charset="2"/>
            </a:rPr>
            <a:t></a:t>
          </a:r>
          <a:r>
            <a:rPr lang="el-GR" sz="2700" kern="1200"/>
            <a:t> η άρνηση της Γαλλίας να δεχθεί την ύπαρξη εκ νέου γερμανικού στρατού</a:t>
          </a:r>
          <a:endParaRPr lang="en-US" sz="2700" kern="1200"/>
        </a:p>
      </dsp:txBody>
      <dsp:txXfrm>
        <a:off x="0" y="1755783"/>
        <a:ext cx="5124159" cy="1753212"/>
      </dsp:txXfrm>
    </dsp:sp>
    <dsp:sp modelId="{6C409E61-1CB3-0A45-AAB8-8AACF500DB40}">
      <dsp:nvSpPr>
        <dsp:cNvPr id="0" name=""/>
        <dsp:cNvSpPr/>
      </dsp:nvSpPr>
      <dsp:spPr>
        <a:xfrm>
          <a:off x="0" y="3508995"/>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1630430-8874-2541-8154-59FBF78C5906}">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Η λύση </a:t>
          </a:r>
          <a:r>
            <a:rPr lang="el-GR" sz="2700" kern="1200">
              <a:sym typeface="Wingdings" panose="05000000000000000000" pitchFamily="2" charset="2"/>
            </a:rPr>
            <a:t></a:t>
          </a:r>
          <a:r>
            <a:rPr lang="el-GR" sz="2700" kern="1200"/>
            <a:t> η δημιουργία γερμανικών ένοπλων δυνάμεων μέσα σε έναν ενιαίο ευρωπαϊκό στρατό</a:t>
          </a:r>
          <a:endParaRPr lang="en-US" sz="2700" kern="1200"/>
        </a:p>
      </dsp:txBody>
      <dsp:txXfrm>
        <a:off x="0" y="3508995"/>
        <a:ext cx="5124159" cy="175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18B02-3146-BA43-B3D1-F79880E558BF}">
      <dsp:nvSpPr>
        <dsp:cNvPr id="0" name=""/>
        <dsp:cNvSpPr/>
      </dsp:nvSpPr>
      <dsp:spPr>
        <a:xfrm>
          <a:off x="0" y="0"/>
          <a:ext cx="4355535" cy="157943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Ισότητα κρατών μελών</a:t>
          </a:r>
          <a:r>
            <a:rPr lang="en-GB" sz="1800" kern="1200">
              <a:sym typeface="Wingdings" panose="05000000000000000000" pitchFamily="2" charset="2"/>
            </a:rPr>
            <a:t></a:t>
          </a:r>
          <a:r>
            <a:rPr lang="en-GB" sz="1800" kern="1200"/>
            <a:t> </a:t>
          </a:r>
          <a:r>
            <a:rPr lang="el-GR" sz="1800" kern="1200"/>
            <a:t>τέλος κατοχής της Γερμανίας που αποκτά πλήρη εθνική κυριαρχία</a:t>
          </a:r>
          <a:endParaRPr lang="en-US" sz="1800" kern="1200"/>
        </a:p>
      </dsp:txBody>
      <dsp:txXfrm>
        <a:off x="46260" y="46260"/>
        <a:ext cx="2651203" cy="1486913"/>
      </dsp:txXfrm>
    </dsp:sp>
    <dsp:sp modelId="{2D138FA7-1A64-3347-8FDD-DDFB4734125B}">
      <dsp:nvSpPr>
        <dsp:cNvPr id="0" name=""/>
        <dsp:cNvSpPr/>
      </dsp:nvSpPr>
      <dsp:spPr>
        <a:xfrm>
          <a:off x="384311" y="1842672"/>
          <a:ext cx="4355535" cy="1579433"/>
        </a:xfrm>
        <a:prstGeom prst="roundRect">
          <a:avLst>
            <a:gd name="adj" fmla="val 1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Ενοποιημένος στρατός με ενιαία ηγεσία (αλλά σε επίπεδο μεραρχιών </a:t>
          </a:r>
          <a:r>
            <a:rPr lang="en-GB" sz="1800" kern="1200">
              <a:sym typeface="Wingdings" panose="05000000000000000000" pitchFamily="2" charset="2"/>
            </a:rPr>
            <a:t></a:t>
          </a:r>
          <a:r>
            <a:rPr lang="en-GB" sz="1800" kern="1200"/>
            <a:t> </a:t>
          </a:r>
          <a:r>
            <a:rPr lang="el-GR" sz="1800" kern="1200"/>
            <a:t>θα υπήρχαν γερμανικές μεραρχίες</a:t>
          </a:r>
          <a:endParaRPr lang="en-US" sz="1800" kern="1200"/>
        </a:p>
      </dsp:txBody>
      <dsp:txXfrm>
        <a:off x="430571" y="1888932"/>
        <a:ext cx="2852071" cy="1486913"/>
      </dsp:txXfrm>
    </dsp:sp>
    <dsp:sp modelId="{C5C9C212-2A84-7E46-A3CE-3F150300E13C}">
      <dsp:nvSpPr>
        <dsp:cNvPr id="0" name=""/>
        <dsp:cNvSpPr/>
      </dsp:nvSpPr>
      <dsp:spPr>
        <a:xfrm>
          <a:off x="768623" y="3685345"/>
          <a:ext cx="4355535" cy="1579433"/>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Όχι ένας υπουργός Άμυνας αλλά Συμβούλιο Υπουργών Άμυνας επικεφαλής του ευρωπαϊκού στρατού</a:t>
          </a:r>
          <a:endParaRPr lang="en-US" sz="1800" kern="1200"/>
        </a:p>
      </dsp:txBody>
      <dsp:txXfrm>
        <a:off x="814883" y="3731605"/>
        <a:ext cx="2852071" cy="1486913"/>
      </dsp:txXfrm>
    </dsp:sp>
    <dsp:sp modelId="{9DD2F985-4529-B143-9C65-22BA6B9FC6AC}">
      <dsp:nvSpPr>
        <dsp:cNvPr id="0" name=""/>
        <dsp:cNvSpPr/>
      </dsp:nvSpPr>
      <dsp:spPr>
        <a:xfrm>
          <a:off x="3328903" y="1197737"/>
          <a:ext cx="1026631" cy="1026631"/>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59895" y="1197737"/>
        <a:ext cx="564647" cy="772540"/>
      </dsp:txXfrm>
    </dsp:sp>
    <dsp:sp modelId="{36E523E6-C08C-8A44-A556-ACD5AEF8E62A}">
      <dsp:nvSpPr>
        <dsp:cNvPr id="0" name=""/>
        <dsp:cNvSpPr/>
      </dsp:nvSpPr>
      <dsp:spPr>
        <a:xfrm>
          <a:off x="3713215" y="3029880"/>
          <a:ext cx="1026631" cy="1026631"/>
        </a:xfrm>
        <a:prstGeom prst="downArrow">
          <a:avLst>
            <a:gd name="adj1" fmla="val 55000"/>
            <a:gd name="adj2" fmla="val 45000"/>
          </a:avLst>
        </a:prstGeom>
        <a:solidFill>
          <a:schemeClr val="accent2">
            <a:tint val="40000"/>
            <a:alpha val="90000"/>
            <a:hueOff val="928656"/>
            <a:satOff val="-41856"/>
            <a:lumOff val="-2954"/>
            <a:alphaOff val="0"/>
          </a:schemeClr>
        </a:solidFill>
        <a:ln w="15875" cap="rnd" cmpd="sng" algn="ctr">
          <a:solidFill>
            <a:schemeClr val="accent2">
              <a:tint val="40000"/>
              <a:alpha val="90000"/>
              <a:hueOff val="928656"/>
              <a:satOff val="-41856"/>
              <a:lumOff val="-2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44207" y="3029880"/>
        <a:ext cx="564647" cy="772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2CB96-1F67-D640-B803-5676B6038DBD}">
      <dsp:nvSpPr>
        <dsp:cNvPr id="0" name=""/>
        <dsp:cNvSpPr/>
      </dsp:nvSpPr>
      <dsp:spPr>
        <a:xfrm>
          <a:off x="0" y="642"/>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90AE428-715E-5249-8CA5-FA9BE3E34EA1}">
      <dsp:nvSpPr>
        <dsp:cNvPr id="0" name=""/>
        <dsp:cNvSpPr/>
      </dsp:nvSpPr>
      <dsp:spPr>
        <a:xfrm>
          <a:off x="0" y="642"/>
          <a:ext cx="5124159"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Η γαλλική αντίδραση</a:t>
          </a:r>
          <a:endParaRPr lang="en-US" sz="2100" kern="1200"/>
        </a:p>
      </dsp:txBody>
      <dsp:txXfrm>
        <a:off x="0" y="642"/>
        <a:ext cx="5124159" cy="1052698"/>
      </dsp:txXfrm>
    </dsp:sp>
    <dsp:sp modelId="{3856625E-7F99-F346-97BB-A3BCD4B5BB22}">
      <dsp:nvSpPr>
        <dsp:cNvPr id="0" name=""/>
        <dsp:cNvSpPr/>
      </dsp:nvSpPr>
      <dsp:spPr>
        <a:xfrm>
          <a:off x="0" y="1053341"/>
          <a:ext cx="5124159" cy="0"/>
        </a:xfrm>
        <a:prstGeom prst="line">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w="9525" cap="rnd" cmpd="sng" algn="ctr">
          <a:solidFill>
            <a:schemeClr val="accent2">
              <a:hueOff val="113291"/>
              <a:satOff val="-11998"/>
              <a:lumOff val="-29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576D05B-5DDA-2C4F-9B29-B6F435D78D71}">
      <dsp:nvSpPr>
        <dsp:cNvPr id="0" name=""/>
        <dsp:cNvSpPr/>
      </dsp:nvSpPr>
      <dsp:spPr>
        <a:xfrm>
          <a:off x="0" y="1053341"/>
          <a:ext cx="5124159"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Το δίλημμα της Γαλλίας (απώλεια εθνικής κυριαρχίας ή αποδοχή ενός γερμανικού στρατού)</a:t>
          </a:r>
          <a:endParaRPr lang="en-US" sz="2100" kern="1200"/>
        </a:p>
      </dsp:txBody>
      <dsp:txXfrm>
        <a:off x="0" y="1053341"/>
        <a:ext cx="5124159" cy="1052698"/>
      </dsp:txXfrm>
    </dsp:sp>
    <dsp:sp modelId="{33A10979-80FE-254C-BDF6-641B2E897D4B}">
      <dsp:nvSpPr>
        <dsp:cNvPr id="0" name=""/>
        <dsp:cNvSpPr/>
      </dsp:nvSpPr>
      <dsp:spPr>
        <a:xfrm>
          <a:off x="0" y="2106040"/>
          <a:ext cx="5124159" cy="0"/>
        </a:xfrm>
        <a:prstGeom prst="lin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EEC8000-3DB2-854A-A5B0-8081614E95DA}">
      <dsp:nvSpPr>
        <dsp:cNvPr id="0" name=""/>
        <dsp:cNvSpPr/>
      </dsp:nvSpPr>
      <dsp:spPr>
        <a:xfrm>
          <a:off x="0" y="2106040"/>
          <a:ext cx="5124159"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Η συγκυρία της αποαποικιοποίησης (ήττα στην Ινδοκίνα)</a:t>
          </a:r>
          <a:endParaRPr lang="en-US" sz="2100" kern="1200"/>
        </a:p>
      </dsp:txBody>
      <dsp:txXfrm>
        <a:off x="0" y="2106040"/>
        <a:ext cx="5124159" cy="1052698"/>
      </dsp:txXfrm>
    </dsp:sp>
    <dsp:sp modelId="{0670D7C2-1E6A-2A4E-B04C-8D6767E399BC}">
      <dsp:nvSpPr>
        <dsp:cNvPr id="0" name=""/>
        <dsp:cNvSpPr/>
      </dsp:nvSpPr>
      <dsp:spPr>
        <a:xfrm>
          <a:off x="0" y="3158738"/>
          <a:ext cx="5124159" cy="0"/>
        </a:xfrm>
        <a:prstGeom prst="line">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w="9525" cap="rnd" cmpd="sng" algn="ctr">
          <a:solidFill>
            <a:schemeClr val="accent2">
              <a:hueOff val="339874"/>
              <a:satOff val="-35995"/>
              <a:lumOff val="-88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16BBCFB-2889-9748-8C69-F8EC1F4498FA}">
      <dsp:nvSpPr>
        <dsp:cNvPr id="0" name=""/>
        <dsp:cNvSpPr/>
      </dsp:nvSpPr>
      <dsp:spPr>
        <a:xfrm>
          <a:off x="0" y="3158738"/>
          <a:ext cx="5124159"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Ο διχασμός για την ΕΑΚ και η αναβολές κύρωσης της Συνθήκης</a:t>
          </a:r>
          <a:endParaRPr lang="en-US" sz="2100" kern="1200"/>
        </a:p>
      </dsp:txBody>
      <dsp:txXfrm>
        <a:off x="0" y="3158738"/>
        <a:ext cx="5124159" cy="1052698"/>
      </dsp:txXfrm>
    </dsp:sp>
    <dsp:sp modelId="{EDC27162-A3B1-6A49-AE49-4B43FE5C6E05}">
      <dsp:nvSpPr>
        <dsp:cNvPr id="0" name=""/>
        <dsp:cNvSpPr/>
      </dsp:nvSpPr>
      <dsp:spPr>
        <a:xfrm>
          <a:off x="0" y="4211437"/>
          <a:ext cx="5124159"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128331F-9CC8-544D-B269-97DC39040DD2}">
      <dsp:nvSpPr>
        <dsp:cNvPr id="0" name=""/>
        <dsp:cNvSpPr/>
      </dsp:nvSpPr>
      <dsp:spPr>
        <a:xfrm>
          <a:off x="0" y="4211437"/>
          <a:ext cx="5124159"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Η απόρριψη της Συνθήκης ΕΑΚ από τη Γαλλική Εθνοσυνέλευση</a:t>
          </a:r>
          <a:endParaRPr lang="en-US" sz="2100" kern="1200"/>
        </a:p>
      </dsp:txBody>
      <dsp:txXfrm>
        <a:off x="0" y="4211437"/>
        <a:ext cx="5124159" cy="10526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6A3CD747-48B2-F748-B06D-FFFB475E46E0}"/>
              </a:ext>
            </a:extLst>
          </p:cNvPr>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E698959-B4F5-AC4B-87D9-B341156BE6BF}"/>
              </a:ext>
            </a:extLst>
          </p:cNvPr>
          <p:cNvSpPr>
            <a:spLocks noGrp="1"/>
          </p:cNvSpPr>
          <p:nvPr>
            <p:ph type="dt" sz="half" idx="10"/>
          </p:nvPr>
        </p:nvSpPr>
        <p:spPr/>
        <p:txBody>
          <a:bodyPr/>
          <a:lstStyle>
            <a:lvl1pPr>
              <a:defRPr smtClean="0"/>
            </a:lvl1pPr>
          </a:lstStyle>
          <a:p>
            <a:pPr>
              <a:defRPr/>
            </a:pPr>
            <a:fld id="{A7422547-B923-BE41-9AA0-80AD39FC0196}" type="datetimeFigureOut">
              <a:rPr lang="en-GB" altLang="en-US"/>
              <a:pPr>
                <a:defRPr/>
              </a:pPr>
              <a:t>17/03/2022</a:t>
            </a:fld>
            <a:endParaRPr lang="en-GB" altLang="en-US"/>
          </a:p>
        </p:txBody>
      </p:sp>
      <p:sp>
        <p:nvSpPr>
          <p:cNvPr id="6" name="Footer Placeholder 4">
            <a:extLst>
              <a:ext uri="{FF2B5EF4-FFF2-40B4-BE49-F238E27FC236}">
                <a16:creationId xmlns:a16="http://schemas.microsoft.com/office/drawing/2014/main" id="{0B745D03-28E9-8743-83BD-02AFDD57222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B2F074F-31BF-244C-BBB3-D48D90E36B69}"/>
              </a:ext>
            </a:extLst>
          </p:cNvPr>
          <p:cNvSpPr>
            <a:spLocks noGrp="1"/>
          </p:cNvSpPr>
          <p:nvPr>
            <p:ph type="sldNum" sz="quarter" idx="12"/>
          </p:nvPr>
        </p:nvSpPr>
        <p:spPr>
          <a:xfrm>
            <a:off x="423863" y="4529138"/>
            <a:ext cx="584200" cy="365125"/>
          </a:xfrm>
        </p:spPr>
        <p:txBody>
          <a:bodyPr/>
          <a:lstStyle>
            <a:lvl1pPr>
              <a:defRPr/>
            </a:lvl1pPr>
          </a:lstStyle>
          <a:p>
            <a:fld id="{BDDFF08C-3296-6E43-B640-1CA74A5B8A12}" type="slidenum">
              <a:rPr lang="en-GB" altLang="en-US"/>
              <a:pPr/>
              <a:t>‹#›</a:t>
            </a:fld>
            <a:endParaRPr lang="en-GB" altLang="en-US"/>
          </a:p>
        </p:txBody>
      </p:sp>
    </p:spTree>
    <p:extLst>
      <p:ext uri="{BB962C8B-B14F-4D97-AF65-F5344CB8AC3E}">
        <p14:creationId xmlns:p14="http://schemas.microsoft.com/office/powerpoint/2010/main" val="387357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A4BAF86-422D-8744-BD5E-FE4538D96D2C}"/>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169CBC4-4FC6-F945-B5C3-480DC4EA7BDC}"/>
              </a:ext>
            </a:extLst>
          </p:cNvPr>
          <p:cNvSpPr>
            <a:spLocks noGrp="1"/>
          </p:cNvSpPr>
          <p:nvPr>
            <p:ph type="dt" sz="half" idx="10"/>
          </p:nvPr>
        </p:nvSpPr>
        <p:spPr/>
        <p:txBody>
          <a:bodyPr/>
          <a:lstStyle>
            <a:lvl1pPr>
              <a:defRPr smtClean="0"/>
            </a:lvl1pPr>
          </a:lstStyle>
          <a:p>
            <a:pPr>
              <a:defRPr/>
            </a:pPr>
            <a:fld id="{395302AE-C313-F048-BFE2-43B0FDFEC0DB}" type="datetimeFigureOut">
              <a:rPr lang="en-GB" altLang="en-US"/>
              <a:pPr>
                <a:defRPr/>
              </a:pPr>
              <a:t>17/03/2022</a:t>
            </a:fld>
            <a:endParaRPr lang="en-GB" altLang="en-US"/>
          </a:p>
        </p:txBody>
      </p:sp>
      <p:sp>
        <p:nvSpPr>
          <p:cNvPr id="6" name="Footer Placeholder 4">
            <a:extLst>
              <a:ext uri="{FF2B5EF4-FFF2-40B4-BE49-F238E27FC236}">
                <a16:creationId xmlns:a16="http://schemas.microsoft.com/office/drawing/2014/main" id="{0800BC24-B04E-A644-AF3C-66E7F7BEA0C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9DA4DDE-740B-CB46-A698-4BE036263CF5}"/>
              </a:ext>
            </a:extLst>
          </p:cNvPr>
          <p:cNvSpPr>
            <a:spLocks noGrp="1"/>
          </p:cNvSpPr>
          <p:nvPr>
            <p:ph type="sldNum" sz="quarter" idx="12"/>
          </p:nvPr>
        </p:nvSpPr>
        <p:spPr>
          <a:xfrm>
            <a:off x="511175" y="3244850"/>
            <a:ext cx="585788" cy="365125"/>
          </a:xfrm>
        </p:spPr>
        <p:txBody>
          <a:bodyPr/>
          <a:lstStyle>
            <a:lvl1pPr>
              <a:defRPr/>
            </a:lvl1pPr>
          </a:lstStyle>
          <a:p>
            <a:fld id="{375CB954-6E67-ED42-BD55-F62BFAE9EC1F}" type="slidenum">
              <a:rPr lang="en-GB" altLang="en-US"/>
              <a:pPr/>
              <a:t>‹#›</a:t>
            </a:fld>
            <a:endParaRPr lang="en-GB" altLang="en-US"/>
          </a:p>
        </p:txBody>
      </p:sp>
    </p:spTree>
    <p:extLst>
      <p:ext uri="{BB962C8B-B14F-4D97-AF65-F5344CB8AC3E}">
        <p14:creationId xmlns:p14="http://schemas.microsoft.com/office/powerpoint/2010/main" val="13591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203D98D8-A03D-8A4E-A829-659319372F1D}"/>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52DDBEE9-75D8-514C-8189-217480853E54}"/>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0">
                <a:solidFill>
                  <a:schemeClr val="accent1"/>
                </a:solidFill>
              </a:rPr>
              <a:t>“</a:t>
            </a:r>
          </a:p>
        </p:txBody>
      </p:sp>
      <p:sp>
        <p:nvSpPr>
          <p:cNvPr id="7" name="TextBox 62">
            <a:extLst>
              <a:ext uri="{FF2B5EF4-FFF2-40B4-BE49-F238E27FC236}">
                <a16:creationId xmlns:a16="http://schemas.microsoft.com/office/drawing/2014/main" id="{3771A7FD-E266-094B-9E8D-85A715BAE1EE}"/>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A06F76A-F183-7A47-B83D-243F4FBAB7A7}"/>
              </a:ext>
            </a:extLst>
          </p:cNvPr>
          <p:cNvSpPr>
            <a:spLocks noGrp="1"/>
          </p:cNvSpPr>
          <p:nvPr>
            <p:ph type="dt" sz="half" idx="14"/>
          </p:nvPr>
        </p:nvSpPr>
        <p:spPr/>
        <p:txBody>
          <a:bodyPr/>
          <a:lstStyle>
            <a:lvl1pPr>
              <a:defRPr smtClean="0"/>
            </a:lvl1pPr>
          </a:lstStyle>
          <a:p>
            <a:pPr>
              <a:defRPr/>
            </a:pPr>
            <a:fld id="{4C206B23-80F4-104D-9EB8-7003AADC69D6}" type="datetimeFigureOut">
              <a:rPr lang="en-GB" altLang="en-US"/>
              <a:pPr>
                <a:defRPr/>
              </a:pPr>
              <a:t>17/03/2022</a:t>
            </a:fld>
            <a:endParaRPr lang="en-GB" altLang="en-US"/>
          </a:p>
        </p:txBody>
      </p:sp>
      <p:sp>
        <p:nvSpPr>
          <p:cNvPr id="9" name="Footer Placeholder 4">
            <a:extLst>
              <a:ext uri="{FF2B5EF4-FFF2-40B4-BE49-F238E27FC236}">
                <a16:creationId xmlns:a16="http://schemas.microsoft.com/office/drawing/2014/main" id="{9256EA9E-3FFE-2444-AF67-B28FCBBB9C16}"/>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D804B15F-5A79-1842-9F7A-6A289B979499}"/>
              </a:ext>
            </a:extLst>
          </p:cNvPr>
          <p:cNvSpPr>
            <a:spLocks noGrp="1"/>
          </p:cNvSpPr>
          <p:nvPr>
            <p:ph type="sldNum" sz="quarter" idx="16"/>
          </p:nvPr>
        </p:nvSpPr>
        <p:spPr>
          <a:xfrm>
            <a:off x="511175" y="3244850"/>
            <a:ext cx="585788" cy="365125"/>
          </a:xfrm>
        </p:spPr>
        <p:txBody>
          <a:bodyPr/>
          <a:lstStyle>
            <a:lvl1pPr>
              <a:defRPr/>
            </a:lvl1pPr>
          </a:lstStyle>
          <a:p>
            <a:fld id="{C64403EA-C213-8741-92D5-71BFA27591DB}" type="slidenum">
              <a:rPr lang="en-GB" altLang="en-US"/>
              <a:pPr/>
              <a:t>‹#›</a:t>
            </a:fld>
            <a:endParaRPr lang="en-GB" altLang="en-US"/>
          </a:p>
        </p:txBody>
      </p:sp>
    </p:spTree>
    <p:extLst>
      <p:ext uri="{BB962C8B-B14F-4D97-AF65-F5344CB8AC3E}">
        <p14:creationId xmlns:p14="http://schemas.microsoft.com/office/powerpoint/2010/main" val="57747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331E789-DC1C-3946-9E94-7A9AC7F10DEF}"/>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766457A1-84E2-404A-A77E-5409F377C9F2}"/>
              </a:ext>
            </a:extLst>
          </p:cNvPr>
          <p:cNvSpPr>
            <a:spLocks noGrp="1"/>
          </p:cNvSpPr>
          <p:nvPr>
            <p:ph type="dt" sz="half" idx="10"/>
          </p:nvPr>
        </p:nvSpPr>
        <p:spPr/>
        <p:txBody>
          <a:bodyPr/>
          <a:lstStyle>
            <a:lvl1pPr>
              <a:defRPr smtClean="0"/>
            </a:lvl1pPr>
          </a:lstStyle>
          <a:p>
            <a:pPr>
              <a:defRPr/>
            </a:pPr>
            <a:fld id="{D9A30AE9-5BFE-3345-A873-8D5B826CFFDB}" type="datetimeFigureOut">
              <a:rPr lang="en-GB" altLang="en-US"/>
              <a:pPr>
                <a:defRPr/>
              </a:pPr>
              <a:t>17/03/2022</a:t>
            </a:fld>
            <a:endParaRPr lang="en-GB" altLang="en-US"/>
          </a:p>
        </p:txBody>
      </p:sp>
      <p:sp>
        <p:nvSpPr>
          <p:cNvPr id="7" name="Footer Placeholder 5">
            <a:extLst>
              <a:ext uri="{FF2B5EF4-FFF2-40B4-BE49-F238E27FC236}">
                <a16:creationId xmlns:a16="http://schemas.microsoft.com/office/drawing/2014/main" id="{41C4228F-6BE5-F747-BB93-274E3E7CE4E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A7129C50-D5EA-C74D-B603-DEB7849F676F}"/>
              </a:ext>
            </a:extLst>
          </p:cNvPr>
          <p:cNvSpPr>
            <a:spLocks noGrp="1"/>
          </p:cNvSpPr>
          <p:nvPr>
            <p:ph type="sldNum" sz="quarter" idx="12"/>
          </p:nvPr>
        </p:nvSpPr>
        <p:spPr>
          <a:xfrm>
            <a:off x="511175" y="4983163"/>
            <a:ext cx="585788" cy="365125"/>
          </a:xfrm>
        </p:spPr>
        <p:txBody>
          <a:bodyPr/>
          <a:lstStyle>
            <a:lvl1pPr>
              <a:defRPr/>
            </a:lvl1pPr>
          </a:lstStyle>
          <a:p>
            <a:fld id="{A5C2F909-213C-D446-B834-8B986B100CED}" type="slidenum">
              <a:rPr lang="en-GB" altLang="en-US"/>
              <a:pPr/>
              <a:t>‹#›</a:t>
            </a:fld>
            <a:endParaRPr lang="en-GB" altLang="en-US"/>
          </a:p>
        </p:txBody>
      </p:sp>
    </p:spTree>
    <p:extLst>
      <p:ext uri="{BB962C8B-B14F-4D97-AF65-F5344CB8AC3E}">
        <p14:creationId xmlns:p14="http://schemas.microsoft.com/office/powerpoint/2010/main" val="220931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5625618-A53D-1340-A9EA-EFAF17E65182}"/>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ED519E49-A3D9-CC4A-9F98-53D7237A8EC8}"/>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0">
                <a:solidFill>
                  <a:schemeClr val="accent1"/>
                </a:solidFill>
              </a:rPr>
              <a:t>“</a:t>
            </a:r>
          </a:p>
        </p:txBody>
      </p:sp>
      <p:sp>
        <p:nvSpPr>
          <p:cNvPr id="7" name="TextBox 62">
            <a:extLst>
              <a:ext uri="{FF2B5EF4-FFF2-40B4-BE49-F238E27FC236}">
                <a16:creationId xmlns:a16="http://schemas.microsoft.com/office/drawing/2014/main" id="{CF0CC690-8628-1647-B5AB-0DC8312CD6E9}"/>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id="{9E69C1C6-48AE-234F-A53C-2582CE002667}"/>
              </a:ext>
            </a:extLst>
          </p:cNvPr>
          <p:cNvSpPr>
            <a:spLocks noGrp="1"/>
          </p:cNvSpPr>
          <p:nvPr>
            <p:ph type="dt" sz="half" idx="14"/>
          </p:nvPr>
        </p:nvSpPr>
        <p:spPr/>
        <p:txBody>
          <a:bodyPr/>
          <a:lstStyle>
            <a:lvl1pPr>
              <a:defRPr smtClean="0"/>
            </a:lvl1pPr>
          </a:lstStyle>
          <a:p>
            <a:pPr>
              <a:defRPr/>
            </a:pPr>
            <a:fld id="{903DF0DD-4B9B-C54B-B656-91B2B5674436}" type="datetimeFigureOut">
              <a:rPr lang="en-GB" altLang="en-US"/>
              <a:pPr>
                <a:defRPr/>
              </a:pPr>
              <a:t>17/03/2022</a:t>
            </a:fld>
            <a:endParaRPr lang="en-GB" altLang="en-US"/>
          </a:p>
        </p:txBody>
      </p:sp>
      <p:sp>
        <p:nvSpPr>
          <p:cNvPr id="9" name="Footer Placeholder 5">
            <a:extLst>
              <a:ext uri="{FF2B5EF4-FFF2-40B4-BE49-F238E27FC236}">
                <a16:creationId xmlns:a16="http://schemas.microsoft.com/office/drawing/2014/main" id="{4AF42F44-8610-244A-A2DD-EF7D9B145C51}"/>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4D396A34-732F-E741-8695-5F8D5FBCE971}"/>
              </a:ext>
            </a:extLst>
          </p:cNvPr>
          <p:cNvSpPr>
            <a:spLocks noGrp="1"/>
          </p:cNvSpPr>
          <p:nvPr>
            <p:ph type="sldNum" sz="quarter" idx="16"/>
          </p:nvPr>
        </p:nvSpPr>
        <p:spPr>
          <a:xfrm>
            <a:off x="511175" y="4983163"/>
            <a:ext cx="585788" cy="365125"/>
          </a:xfrm>
        </p:spPr>
        <p:txBody>
          <a:bodyPr/>
          <a:lstStyle>
            <a:lvl1pPr>
              <a:defRPr/>
            </a:lvl1pPr>
          </a:lstStyle>
          <a:p>
            <a:fld id="{85F3E778-0F02-B34E-B0AE-E59D73E219B9}" type="slidenum">
              <a:rPr lang="en-GB" altLang="en-US"/>
              <a:pPr/>
              <a:t>‹#›</a:t>
            </a:fld>
            <a:endParaRPr lang="en-GB" altLang="en-US"/>
          </a:p>
        </p:txBody>
      </p:sp>
    </p:spTree>
    <p:extLst>
      <p:ext uri="{BB962C8B-B14F-4D97-AF65-F5344CB8AC3E}">
        <p14:creationId xmlns:p14="http://schemas.microsoft.com/office/powerpoint/2010/main" val="170954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606D2C7-0747-8948-BA03-455AF91AB305}"/>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13D45DFD-771F-9949-8F53-BA9F9BBD7892}"/>
              </a:ext>
            </a:extLst>
          </p:cNvPr>
          <p:cNvSpPr>
            <a:spLocks noGrp="1"/>
          </p:cNvSpPr>
          <p:nvPr>
            <p:ph type="dt" sz="half" idx="14"/>
          </p:nvPr>
        </p:nvSpPr>
        <p:spPr/>
        <p:txBody>
          <a:bodyPr/>
          <a:lstStyle>
            <a:lvl1pPr>
              <a:defRPr smtClean="0"/>
            </a:lvl1pPr>
          </a:lstStyle>
          <a:p>
            <a:pPr>
              <a:defRPr/>
            </a:pPr>
            <a:fld id="{382071F2-0B6C-2E41-A49E-6BB7B9DBFF03}" type="datetimeFigureOut">
              <a:rPr lang="en-GB" altLang="en-US"/>
              <a:pPr>
                <a:defRPr/>
              </a:pPr>
              <a:t>17/03/2022</a:t>
            </a:fld>
            <a:endParaRPr lang="en-GB" altLang="en-US"/>
          </a:p>
        </p:txBody>
      </p:sp>
      <p:sp>
        <p:nvSpPr>
          <p:cNvPr id="7" name="Footer Placeholder 5">
            <a:extLst>
              <a:ext uri="{FF2B5EF4-FFF2-40B4-BE49-F238E27FC236}">
                <a16:creationId xmlns:a16="http://schemas.microsoft.com/office/drawing/2014/main" id="{050B3D4B-88EB-F743-B0BC-BF53BFD2B6C3}"/>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F706AB9-E075-EC45-9849-5A7809A66D19}"/>
              </a:ext>
            </a:extLst>
          </p:cNvPr>
          <p:cNvSpPr>
            <a:spLocks noGrp="1"/>
          </p:cNvSpPr>
          <p:nvPr>
            <p:ph type="sldNum" sz="quarter" idx="16"/>
          </p:nvPr>
        </p:nvSpPr>
        <p:spPr>
          <a:xfrm>
            <a:off x="511175" y="4983163"/>
            <a:ext cx="585788" cy="365125"/>
          </a:xfrm>
        </p:spPr>
        <p:txBody>
          <a:bodyPr/>
          <a:lstStyle>
            <a:lvl1pPr>
              <a:defRPr/>
            </a:lvl1pPr>
          </a:lstStyle>
          <a:p>
            <a:fld id="{D0681B2A-8760-734C-A82C-3F785D7F7E25}" type="slidenum">
              <a:rPr lang="en-GB" altLang="en-US"/>
              <a:pPr/>
              <a:t>‹#›</a:t>
            </a:fld>
            <a:endParaRPr lang="en-GB" altLang="en-US"/>
          </a:p>
        </p:txBody>
      </p:sp>
    </p:spTree>
    <p:extLst>
      <p:ext uri="{BB962C8B-B14F-4D97-AF65-F5344CB8AC3E}">
        <p14:creationId xmlns:p14="http://schemas.microsoft.com/office/powerpoint/2010/main" val="1705624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55DB1A-0AC8-B848-81E6-2F53257318FE}"/>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B9682C2-34D2-BA44-9A64-EA091291BC77}"/>
              </a:ext>
            </a:extLst>
          </p:cNvPr>
          <p:cNvSpPr>
            <a:spLocks noGrp="1"/>
          </p:cNvSpPr>
          <p:nvPr>
            <p:ph type="dt" sz="half" idx="10"/>
          </p:nvPr>
        </p:nvSpPr>
        <p:spPr/>
        <p:txBody>
          <a:bodyPr/>
          <a:lstStyle>
            <a:lvl1pPr>
              <a:defRPr smtClean="0"/>
            </a:lvl1pPr>
          </a:lstStyle>
          <a:p>
            <a:pPr>
              <a:defRPr/>
            </a:pPr>
            <a:fld id="{76511CF2-36DC-E84A-831E-4652CA45ECAA}" type="datetimeFigureOut">
              <a:rPr lang="en-GB" altLang="en-US"/>
              <a:pPr>
                <a:defRPr/>
              </a:pPr>
              <a:t>17/03/2022</a:t>
            </a:fld>
            <a:endParaRPr lang="en-GB" altLang="en-US"/>
          </a:p>
        </p:txBody>
      </p:sp>
      <p:sp>
        <p:nvSpPr>
          <p:cNvPr id="6" name="Footer Placeholder 4">
            <a:extLst>
              <a:ext uri="{FF2B5EF4-FFF2-40B4-BE49-F238E27FC236}">
                <a16:creationId xmlns:a16="http://schemas.microsoft.com/office/drawing/2014/main" id="{A75FE286-29FF-AB4F-9967-18F23F55587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9004555-AC57-1044-BD22-87D34395A0D4}"/>
              </a:ext>
            </a:extLst>
          </p:cNvPr>
          <p:cNvSpPr>
            <a:spLocks noGrp="1"/>
          </p:cNvSpPr>
          <p:nvPr>
            <p:ph type="sldNum" sz="quarter" idx="12"/>
          </p:nvPr>
        </p:nvSpPr>
        <p:spPr/>
        <p:txBody>
          <a:bodyPr/>
          <a:lstStyle>
            <a:lvl1pPr>
              <a:defRPr/>
            </a:lvl1pPr>
          </a:lstStyle>
          <a:p>
            <a:fld id="{AE64B1C8-33AF-624B-B7E5-C116CD23FACC}" type="slidenum">
              <a:rPr lang="en-GB" altLang="en-US"/>
              <a:pPr/>
              <a:t>‹#›</a:t>
            </a:fld>
            <a:endParaRPr lang="en-GB" altLang="en-US"/>
          </a:p>
        </p:txBody>
      </p:sp>
    </p:spTree>
    <p:extLst>
      <p:ext uri="{BB962C8B-B14F-4D97-AF65-F5344CB8AC3E}">
        <p14:creationId xmlns:p14="http://schemas.microsoft.com/office/powerpoint/2010/main" val="270290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79D0257-464D-E844-BC67-874C835FE90D}"/>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7AD143B-4998-B041-B465-0D6AA11A614B}"/>
              </a:ext>
            </a:extLst>
          </p:cNvPr>
          <p:cNvSpPr>
            <a:spLocks noGrp="1"/>
          </p:cNvSpPr>
          <p:nvPr>
            <p:ph type="dt" sz="half" idx="10"/>
          </p:nvPr>
        </p:nvSpPr>
        <p:spPr/>
        <p:txBody>
          <a:bodyPr/>
          <a:lstStyle>
            <a:lvl1pPr>
              <a:defRPr smtClean="0"/>
            </a:lvl1pPr>
          </a:lstStyle>
          <a:p>
            <a:pPr>
              <a:defRPr/>
            </a:pPr>
            <a:fld id="{F37D7618-EBDB-1442-A04E-6B72010E667A}" type="datetimeFigureOut">
              <a:rPr lang="en-GB" altLang="en-US"/>
              <a:pPr>
                <a:defRPr/>
              </a:pPr>
              <a:t>17/03/2022</a:t>
            </a:fld>
            <a:endParaRPr lang="en-GB" altLang="en-US"/>
          </a:p>
        </p:txBody>
      </p:sp>
      <p:sp>
        <p:nvSpPr>
          <p:cNvPr id="6" name="Footer Placeholder 4">
            <a:extLst>
              <a:ext uri="{FF2B5EF4-FFF2-40B4-BE49-F238E27FC236}">
                <a16:creationId xmlns:a16="http://schemas.microsoft.com/office/drawing/2014/main" id="{5217989F-B036-7F4A-9C9D-B6F1B9D63EE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B9ACA57-033B-3243-B42E-7051025A58B8}"/>
              </a:ext>
            </a:extLst>
          </p:cNvPr>
          <p:cNvSpPr>
            <a:spLocks noGrp="1"/>
          </p:cNvSpPr>
          <p:nvPr>
            <p:ph type="sldNum" sz="quarter" idx="12"/>
          </p:nvPr>
        </p:nvSpPr>
        <p:spPr/>
        <p:txBody>
          <a:bodyPr/>
          <a:lstStyle>
            <a:lvl1pPr>
              <a:defRPr/>
            </a:lvl1pPr>
          </a:lstStyle>
          <a:p>
            <a:fld id="{A3010353-F059-E845-A5E7-6AD001DB6E9D}" type="slidenum">
              <a:rPr lang="en-GB" altLang="en-US"/>
              <a:pPr/>
              <a:t>‹#›</a:t>
            </a:fld>
            <a:endParaRPr lang="en-GB" altLang="en-US"/>
          </a:p>
        </p:txBody>
      </p:sp>
    </p:spTree>
    <p:extLst>
      <p:ext uri="{BB962C8B-B14F-4D97-AF65-F5344CB8AC3E}">
        <p14:creationId xmlns:p14="http://schemas.microsoft.com/office/powerpoint/2010/main" val="524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616BF8A-0457-7942-81BA-DCF15AFCC288}"/>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D0CC278-EF33-4448-9EE0-639B4EDD94A7}"/>
              </a:ext>
            </a:extLst>
          </p:cNvPr>
          <p:cNvSpPr>
            <a:spLocks noGrp="1"/>
          </p:cNvSpPr>
          <p:nvPr>
            <p:ph type="dt" sz="half" idx="10"/>
          </p:nvPr>
        </p:nvSpPr>
        <p:spPr/>
        <p:txBody>
          <a:bodyPr/>
          <a:lstStyle>
            <a:lvl1pPr>
              <a:defRPr smtClean="0"/>
            </a:lvl1pPr>
          </a:lstStyle>
          <a:p>
            <a:pPr>
              <a:defRPr/>
            </a:pPr>
            <a:fld id="{D6ABBB97-EA1D-764A-9E05-05E1580A62EE}" type="datetimeFigureOut">
              <a:rPr lang="en-GB" altLang="en-US"/>
              <a:pPr>
                <a:defRPr/>
              </a:pPr>
              <a:t>17/03/2022</a:t>
            </a:fld>
            <a:endParaRPr lang="en-GB" altLang="en-US"/>
          </a:p>
        </p:txBody>
      </p:sp>
      <p:sp>
        <p:nvSpPr>
          <p:cNvPr id="6" name="Footer Placeholder 4">
            <a:extLst>
              <a:ext uri="{FF2B5EF4-FFF2-40B4-BE49-F238E27FC236}">
                <a16:creationId xmlns:a16="http://schemas.microsoft.com/office/drawing/2014/main" id="{35BFBB2E-750B-9C45-A750-FC6D85C70E0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8807113-788D-DF4F-A8A6-ACCC75C13099}"/>
              </a:ext>
            </a:extLst>
          </p:cNvPr>
          <p:cNvSpPr>
            <a:spLocks noGrp="1"/>
          </p:cNvSpPr>
          <p:nvPr>
            <p:ph type="sldNum" sz="quarter" idx="12"/>
          </p:nvPr>
        </p:nvSpPr>
        <p:spPr/>
        <p:txBody>
          <a:bodyPr/>
          <a:lstStyle>
            <a:lvl1pPr>
              <a:defRPr/>
            </a:lvl1pPr>
          </a:lstStyle>
          <a:p>
            <a:fld id="{AF87104C-43EF-A341-8EBD-6583C17167EC}" type="slidenum">
              <a:rPr lang="en-GB" altLang="en-US"/>
              <a:pPr/>
              <a:t>‹#›</a:t>
            </a:fld>
            <a:endParaRPr lang="en-GB" altLang="en-US"/>
          </a:p>
        </p:txBody>
      </p:sp>
    </p:spTree>
    <p:extLst>
      <p:ext uri="{BB962C8B-B14F-4D97-AF65-F5344CB8AC3E}">
        <p14:creationId xmlns:p14="http://schemas.microsoft.com/office/powerpoint/2010/main" val="200484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99C3338-2E65-3F41-B3CD-E2BF10BC166F}"/>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E5D9BD9-4CBD-8748-B488-52F0E729A07E}"/>
              </a:ext>
            </a:extLst>
          </p:cNvPr>
          <p:cNvSpPr>
            <a:spLocks noGrp="1"/>
          </p:cNvSpPr>
          <p:nvPr>
            <p:ph type="dt" sz="half" idx="10"/>
          </p:nvPr>
        </p:nvSpPr>
        <p:spPr/>
        <p:txBody>
          <a:bodyPr/>
          <a:lstStyle>
            <a:lvl1pPr>
              <a:defRPr smtClean="0"/>
            </a:lvl1pPr>
          </a:lstStyle>
          <a:p>
            <a:pPr>
              <a:defRPr/>
            </a:pPr>
            <a:fld id="{42433A63-0ED5-B448-9978-21DDDB56AA8F}" type="datetimeFigureOut">
              <a:rPr lang="en-GB" altLang="en-US"/>
              <a:pPr>
                <a:defRPr/>
              </a:pPr>
              <a:t>17/03/2022</a:t>
            </a:fld>
            <a:endParaRPr lang="en-GB" altLang="en-US"/>
          </a:p>
        </p:txBody>
      </p:sp>
      <p:sp>
        <p:nvSpPr>
          <p:cNvPr id="6" name="Footer Placeholder 4">
            <a:extLst>
              <a:ext uri="{FF2B5EF4-FFF2-40B4-BE49-F238E27FC236}">
                <a16:creationId xmlns:a16="http://schemas.microsoft.com/office/drawing/2014/main" id="{F79B5679-3561-854A-AF43-BC12D659D91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65C2495-6D27-3F4C-B77F-0C2CAF3594BE}"/>
              </a:ext>
            </a:extLst>
          </p:cNvPr>
          <p:cNvSpPr>
            <a:spLocks noGrp="1"/>
          </p:cNvSpPr>
          <p:nvPr>
            <p:ph type="sldNum" sz="quarter" idx="12"/>
          </p:nvPr>
        </p:nvSpPr>
        <p:spPr>
          <a:xfrm>
            <a:off x="511175" y="3244850"/>
            <a:ext cx="585788" cy="365125"/>
          </a:xfrm>
        </p:spPr>
        <p:txBody>
          <a:bodyPr/>
          <a:lstStyle>
            <a:lvl1pPr>
              <a:defRPr/>
            </a:lvl1pPr>
          </a:lstStyle>
          <a:p>
            <a:fld id="{35806D5D-A6F9-7347-930E-26EB2468EEB6}" type="slidenum">
              <a:rPr lang="en-GB" altLang="en-US"/>
              <a:pPr/>
              <a:t>‹#›</a:t>
            </a:fld>
            <a:endParaRPr lang="en-GB" altLang="en-US"/>
          </a:p>
        </p:txBody>
      </p:sp>
    </p:spTree>
    <p:extLst>
      <p:ext uri="{BB962C8B-B14F-4D97-AF65-F5344CB8AC3E}">
        <p14:creationId xmlns:p14="http://schemas.microsoft.com/office/powerpoint/2010/main" val="125727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EC3AB49-9AEE-EE42-A136-4CB9077B1727}"/>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6D00D0A-4D86-BA45-9A70-BE7A663F23D1}"/>
              </a:ext>
            </a:extLst>
          </p:cNvPr>
          <p:cNvSpPr>
            <a:spLocks noGrp="1"/>
          </p:cNvSpPr>
          <p:nvPr>
            <p:ph type="dt" sz="half" idx="10"/>
          </p:nvPr>
        </p:nvSpPr>
        <p:spPr/>
        <p:txBody>
          <a:bodyPr/>
          <a:lstStyle>
            <a:lvl1pPr>
              <a:defRPr smtClean="0"/>
            </a:lvl1pPr>
          </a:lstStyle>
          <a:p>
            <a:pPr>
              <a:defRPr/>
            </a:pPr>
            <a:fld id="{0DC9FF73-DAF1-0E45-A050-A3DC36238765}" type="datetimeFigureOut">
              <a:rPr lang="en-GB" altLang="en-US"/>
              <a:pPr>
                <a:defRPr/>
              </a:pPr>
              <a:t>17/03/2022</a:t>
            </a:fld>
            <a:endParaRPr lang="en-GB" altLang="en-US"/>
          </a:p>
        </p:txBody>
      </p:sp>
      <p:sp>
        <p:nvSpPr>
          <p:cNvPr id="7" name="Footer Placeholder 5">
            <a:extLst>
              <a:ext uri="{FF2B5EF4-FFF2-40B4-BE49-F238E27FC236}">
                <a16:creationId xmlns:a16="http://schemas.microsoft.com/office/drawing/2014/main" id="{2CCA562E-0AE4-934E-A288-4886FD947A2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1B5A816-D802-B946-9FA3-A5D81CE7BDAB}"/>
              </a:ext>
            </a:extLst>
          </p:cNvPr>
          <p:cNvSpPr>
            <a:spLocks noGrp="1"/>
          </p:cNvSpPr>
          <p:nvPr>
            <p:ph type="sldNum" sz="quarter" idx="12"/>
          </p:nvPr>
        </p:nvSpPr>
        <p:spPr/>
        <p:txBody>
          <a:bodyPr/>
          <a:lstStyle>
            <a:lvl1pPr>
              <a:defRPr/>
            </a:lvl1pPr>
          </a:lstStyle>
          <a:p>
            <a:fld id="{881AEE84-DC11-1C4E-AD13-0E40A360F234}" type="slidenum">
              <a:rPr lang="en-GB" altLang="en-US"/>
              <a:pPr/>
              <a:t>‹#›</a:t>
            </a:fld>
            <a:endParaRPr lang="en-GB" altLang="en-US"/>
          </a:p>
        </p:txBody>
      </p:sp>
    </p:spTree>
    <p:extLst>
      <p:ext uri="{BB962C8B-B14F-4D97-AF65-F5344CB8AC3E}">
        <p14:creationId xmlns:p14="http://schemas.microsoft.com/office/powerpoint/2010/main" val="36218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EDC9DBC8-5033-F146-B4B8-40680327F8FA}"/>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D2BEEC0-5FFC-2C45-90EC-76ADBCAF59E9}"/>
              </a:ext>
            </a:extLst>
          </p:cNvPr>
          <p:cNvSpPr>
            <a:spLocks noGrp="1"/>
          </p:cNvSpPr>
          <p:nvPr>
            <p:ph type="dt" sz="half" idx="10"/>
          </p:nvPr>
        </p:nvSpPr>
        <p:spPr/>
        <p:txBody>
          <a:bodyPr/>
          <a:lstStyle>
            <a:lvl1pPr>
              <a:defRPr smtClean="0"/>
            </a:lvl1pPr>
          </a:lstStyle>
          <a:p>
            <a:pPr>
              <a:defRPr/>
            </a:pPr>
            <a:fld id="{C5A0E39B-8FCD-024A-AAC6-AB02CF78D932}" type="datetimeFigureOut">
              <a:rPr lang="en-GB" altLang="en-US"/>
              <a:pPr>
                <a:defRPr/>
              </a:pPr>
              <a:t>17/03/2022</a:t>
            </a:fld>
            <a:endParaRPr lang="en-GB" altLang="en-US"/>
          </a:p>
        </p:txBody>
      </p:sp>
      <p:sp>
        <p:nvSpPr>
          <p:cNvPr id="9" name="Footer Placeholder 7">
            <a:extLst>
              <a:ext uri="{FF2B5EF4-FFF2-40B4-BE49-F238E27FC236}">
                <a16:creationId xmlns:a16="http://schemas.microsoft.com/office/drawing/2014/main" id="{340D4F55-8058-0649-911C-C56E10A9EF40}"/>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7FBDED3C-0ED1-F548-A969-2B3BB0DDE252}"/>
              </a:ext>
            </a:extLst>
          </p:cNvPr>
          <p:cNvSpPr>
            <a:spLocks noGrp="1"/>
          </p:cNvSpPr>
          <p:nvPr>
            <p:ph type="sldNum" sz="quarter" idx="12"/>
          </p:nvPr>
        </p:nvSpPr>
        <p:spPr/>
        <p:txBody>
          <a:bodyPr/>
          <a:lstStyle>
            <a:lvl1pPr>
              <a:defRPr/>
            </a:lvl1pPr>
          </a:lstStyle>
          <a:p>
            <a:fld id="{EAB1E769-CFE9-114E-A470-18CBE787164A}" type="slidenum">
              <a:rPr lang="en-GB" altLang="en-US"/>
              <a:pPr/>
              <a:t>‹#›</a:t>
            </a:fld>
            <a:endParaRPr lang="en-GB" altLang="en-US"/>
          </a:p>
        </p:txBody>
      </p:sp>
    </p:spTree>
    <p:extLst>
      <p:ext uri="{BB962C8B-B14F-4D97-AF65-F5344CB8AC3E}">
        <p14:creationId xmlns:p14="http://schemas.microsoft.com/office/powerpoint/2010/main" val="189129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459D4F0-95CB-2040-9EE3-59CF971F8C46}"/>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E8C46184-7132-A14D-AE16-4D8F00302C75}"/>
              </a:ext>
            </a:extLst>
          </p:cNvPr>
          <p:cNvSpPr>
            <a:spLocks noGrp="1"/>
          </p:cNvSpPr>
          <p:nvPr>
            <p:ph type="dt" sz="half" idx="10"/>
          </p:nvPr>
        </p:nvSpPr>
        <p:spPr/>
        <p:txBody>
          <a:bodyPr/>
          <a:lstStyle>
            <a:lvl1pPr>
              <a:defRPr smtClean="0"/>
            </a:lvl1pPr>
          </a:lstStyle>
          <a:p>
            <a:pPr>
              <a:defRPr/>
            </a:pPr>
            <a:fld id="{7DA1EC92-BDCA-1D45-8737-48E5B96EAD3C}" type="datetimeFigureOut">
              <a:rPr lang="en-GB" altLang="en-US"/>
              <a:pPr>
                <a:defRPr/>
              </a:pPr>
              <a:t>17/03/2022</a:t>
            </a:fld>
            <a:endParaRPr lang="en-GB" altLang="en-US"/>
          </a:p>
        </p:txBody>
      </p:sp>
      <p:sp>
        <p:nvSpPr>
          <p:cNvPr id="5" name="Footer Placeholder 3">
            <a:extLst>
              <a:ext uri="{FF2B5EF4-FFF2-40B4-BE49-F238E27FC236}">
                <a16:creationId xmlns:a16="http://schemas.microsoft.com/office/drawing/2014/main" id="{086D753E-1082-9B40-ACAD-EFF09F93ADB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15309C1A-1B8B-3A42-9A73-F14B81A08A39}"/>
              </a:ext>
            </a:extLst>
          </p:cNvPr>
          <p:cNvSpPr>
            <a:spLocks noGrp="1"/>
          </p:cNvSpPr>
          <p:nvPr>
            <p:ph type="sldNum" sz="quarter" idx="12"/>
          </p:nvPr>
        </p:nvSpPr>
        <p:spPr/>
        <p:txBody>
          <a:bodyPr/>
          <a:lstStyle>
            <a:lvl1pPr>
              <a:defRPr/>
            </a:lvl1pPr>
          </a:lstStyle>
          <a:p>
            <a:fld id="{D5DCDE44-2AC6-4A49-BA8A-F2A23ADF95BB}" type="slidenum">
              <a:rPr lang="en-GB" altLang="en-US"/>
              <a:pPr/>
              <a:t>‹#›</a:t>
            </a:fld>
            <a:endParaRPr lang="en-GB" altLang="en-US"/>
          </a:p>
        </p:txBody>
      </p:sp>
    </p:spTree>
    <p:extLst>
      <p:ext uri="{BB962C8B-B14F-4D97-AF65-F5344CB8AC3E}">
        <p14:creationId xmlns:p14="http://schemas.microsoft.com/office/powerpoint/2010/main" val="204858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106DF2B-84C1-6143-BC59-619B2A917191}"/>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40BC8026-FDF2-B042-BB68-A2D387C0E680}"/>
              </a:ext>
            </a:extLst>
          </p:cNvPr>
          <p:cNvSpPr>
            <a:spLocks noGrp="1"/>
          </p:cNvSpPr>
          <p:nvPr>
            <p:ph type="dt" sz="half" idx="10"/>
          </p:nvPr>
        </p:nvSpPr>
        <p:spPr/>
        <p:txBody>
          <a:bodyPr/>
          <a:lstStyle>
            <a:lvl1pPr>
              <a:defRPr smtClean="0"/>
            </a:lvl1pPr>
          </a:lstStyle>
          <a:p>
            <a:pPr>
              <a:defRPr/>
            </a:pPr>
            <a:fld id="{CF9DF69A-70BA-CC43-82F7-09079971CB18}" type="datetimeFigureOut">
              <a:rPr lang="en-GB" altLang="en-US"/>
              <a:pPr>
                <a:defRPr/>
              </a:pPr>
              <a:t>17/03/2022</a:t>
            </a:fld>
            <a:endParaRPr lang="en-GB" altLang="en-US"/>
          </a:p>
        </p:txBody>
      </p:sp>
      <p:sp>
        <p:nvSpPr>
          <p:cNvPr id="4" name="Footer Placeholder 2">
            <a:extLst>
              <a:ext uri="{FF2B5EF4-FFF2-40B4-BE49-F238E27FC236}">
                <a16:creationId xmlns:a16="http://schemas.microsoft.com/office/drawing/2014/main" id="{29123F7B-6509-4446-869C-1B956D876BE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65ABBE16-A638-3346-AF31-202CE127B3A0}"/>
              </a:ext>
            </a:extLst>
          </p:cNvPr>
          <p:cNvSpPr>
            <a:spLocks noGrp="1"/>
          </p:cNvSpPr>
          <p:nvPr>
            <p:ph type="sldNum" sz="quarter" idx="12"/>
          </p:nvPr>
        </p:nvSpPr>
        <p:spPr/>
        <p:txBody>
          <a:bodyPr/>
          <a:lstStyle>
            <a:lvl1pPr>
              <a:defRPr/>
            </a:lvl1pPr>
          </a:lstStyle>
          <a:p>
            <a:fld id="{16E1DBDB-DA93-1C45-A511-B69E5D588E36}" type="slidenum">
              <a:rPr lang="en-GB" altLang="en-US"/>
              <a:pPr/>
              <a:t>‹#›</a:t>
            </a:fld>
            <a:endParaRPr lang="en-GB" altLang="en-US"/>
          </a:p>
        </p:txBody>
      </p:sp>
    </p:spTree>
    <p:extLst>
      <p:ext uri="{BB962C8B-B14F-4D97-AF65-F5344CB8AC3E}">
        <p14:creationId xmlns:p14="http://schemas.microsoft.com/office/powerpoint/2010/main" val="116294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9305E0F-3D8B-1340-A652-4D5589F73EFF}"/>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CCA4F2D-DDF2-C746-A8E6-3B41170BF28A}"/>
              </a:ext>
            </a:extLst>
          </p:cNvPr>
          <p:cNvSpPr>
            <a:spLocks noGrp="1"/>
          </p:cNvSpPr>
          <p:nvPr>
            <p:ph type="dt" sz="half" idx="10"/>
          </p:nvPr>
        </p:nvSpPr>
        <p:spPr/>
        <p:txBody>
          <a:bodyPr/>
          <a:lstStyle>
            <a:lvl1pPr>
              <a:defRPr smtClean="0"/>
            </a:lvl1pPr>
          </a:lstStyle>
          <a:p>
            <a:pPr>
              <a:defRPr/>
            </a:pPr>
            <a:fld id="{57C1FD61-9AC5-FE4F-B6D4-34C9388743FD}" type="datetimeFigureOut">
              <a:rPr lang="en-GB" altLang="en-US"/>
              <a:pPr>
                <a:defRPr/>
              </a:pPr>
              <a:t>17/03/2022</a:t>
            </a:fld>
            <a:endParaRPr lang="en-GB" altLang="en-US"/>
          </a:p>
        </p:txBody>
      </p:sp>
      <p:sp>
        <p:nvSpPr>
          <p:cNvPr id="7" name="Footer Placeholder 5">
            <a:extLst>
              <a:ext uri="{FF2B5EF4-FFF2-40B4-BE49-F238E27FC236}">
                <a16:creationId xmlns:a16="http://schemas.microsoft.com/office/drawing/2014/main" id="{877B3AE0-91A9-6642-9D04-1B2021E98E8A}"/>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8C1118D8-4EF9-B649-A922-679A026C7E2D}"/>
              </a:ext>
            </a:extLst>
          </p:cNvPr>
          <p:cNvSpPr>
            <a:spLocks noGrp="1"/>
          </p:cNvSpPr>
          <p:nvPr>
            <p:ph type="sldNum" sz="quarter" idx="12"/>
          </p:nvPr>
        </p:nvSpPr>
        <p:spPr/>
        <p:txBody>
          <a:bodyPr/>
          <a:lstStyle>
            <a:lvl1pPr>
              <a:defRPr/>
            </a:lvl1pPr>
          </a:lstStyle>
          <a:p>
            <a:fld id="{2765227B-FF33-1642-A12B-FFD76276BF53}" type="slidenum">
              <a:rPr lang="en-GB" altLang="en-US"/>
              <a:pPr/>
              <a:t>‹#›</a:t>
            </a:fld>
            <a:endParaRPr lang="en-GB" altLang="en-US"/>
          </a:p>
        </p:txBody>
      </p:sp>
    </p:spTree>
    <p:extLst>
      <p:ext uri="{BB962C8B-B14F-4D97-AF65-F5344CB8AC3E}">
        <p14:creationId xmlns:p14="http://schemas.microsoft.com/office/powerpoint/2010/main" val="77748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6770A2D-10CE-184B-89EE-785CD40F515D}"/>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AB347C8-0157-204C-9548-FACF7CB0E747}"/>
              </a:ext>
            </a:extLst>
          </p:cNvPr>
          <p:cNvSpPr>
            <a:spLocks noGrp="1"/>
          </p:cNvSpPr>
          <p:nvPr>
            <p:ph type="dt" sz="half" idx="10"/>
          </p:nvPr>
        </p:nvSpPr>
        <p:spPr/>
        <p:txBody>
          <a:bodyPr/>
          <a:lstStyle>
            <a:lvl1pPr>
              <a:defRPr smtClean="0"/>
            </a:lvl1pPr>
          </a:lstStyle>
          <a:p>
            <a:pPr>
              <a:defRPr/>
            </a:pPr>
            <a:fld id="{D2BA4807-5841-8343-952B-04817C85C5CF}" type="datetimeFigureOut">
              <a:rPr lang="en-GB" altLang="en-US"/>
              <a:pPr>
                <a:defRPr/>
              </a:pPr>
              <a:t>17/03/2022</a:t>
            </a:fld>
            <a:endParaRPr lang="en-GB" altLang="en-US"/>
          </a:p>
        </p:txBody>
      </p:sp>
      <p:sp>
        <p:nvSpPr>
          <p:cNvPr id="7" name="Footer Placeholder 5">
            <a:extLst>
              <a:ext uri="{FF2B5EF4-FFF2-40B4-BE49-F238E27FC236}">
                <a16:creationId xmlns:a16="http://schemas.microsoft.com/office/drawing/2014/main" id="{63E94ED9-6D7D-8B4E-91C9-57CFC89F56BD}"/>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616459C9-34F4-DE43-AD70-F0ADBD6A48B2}"/>
              </a:ext>
            </a:extLst>
          </p:cNvPr>
          <p:cNvSpPr>
            <a:spLocks noGrp="1"/>
          </p:cNvSpPr>
          <p:nvPr>
            <p:ph type="sldNum" sz="quarter" idx="12"/>
          </p:nvPr>
        </p:nvSpPr>
        <p:spPr>
          <a:xfrm>
            <a:off x="511175" y="4983163"/>
            <a:ext cx="585788" cy="365125"/>
          </a:xfrm>
        </p:spPr>
        <p:txBody>
          <a:bodyPr/>
          <a:lstStyle>
            <a:lvl1pPr>
              <a:defRPr/>
            </a:lvl1pPr>
          </a:lstStyle>
          <a:p>
            <a:fld id="{357EC1F2-47D4-6245-9738-EBDE33A2B07D}" type="slidenum">
              <a:rPr lang="en-GB" altLang="en-US"/>
              <a:pPr/>
              <a:t>‹#›</a:t>
            </a:fld>
            <a:endParaRPr lang="en-GB" altLang="en-US"/>
          </a:p>
        </p:txBody>
      </p:sp>
    </p:spTree>
    <p:extLst>
      <p:ext uri="{BB962C8B-B14F-4D97-AF65-F5344CB8AC3E}">
        <p14:creationId xmlns:p14="http://schemas.microsoft.com/office/powerpoint/2010/main" val="196241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0C1A5483-2661-6E41-BBCC-9A2DB57CBC2D}"/>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FB68702B-2D95-C646-BB33-CA92795D8970}"/>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E571ABD0-D6BC-994C-8CB9-A8D452F70E17}"/>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9A5403C1-ED0E-2D4E-A5D9-69AB30A1A9F9}"/>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01069767-53BC-7947-9932-DFC67914A0F7}"/>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0F7AFF75-4B8F-1D47-9E12-8CF17C3C2461}"/>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AB3F009F-41DC-0244-ABCE-9515395487E0}"/>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29C40171-44E9-4943-86EC-14DBF3D421B0}"/>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0917C830-EC22-D04D-8EB7-161814C7A545}"/>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D19B3CB1-4D70-084F-810E-157D32219A17}"/>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67F5DE53-6403-F84E-8172-F608E139F01B}"/>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D60A4D35-77A3-234E-AE01-81978A898605}"/>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11677B95-E577-F44F-B96E-BE2085B4E2FB}"/>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a:extLst>
              <a:ext uri="{FF2B5EF4-FFF2-40B4-BE49-F238E27FC236}">
                <a16:creationId xmlns:a16="http://schemas.microsoft.com/office/drawing/2014/main" id="{DB45CCC4-2A47-B845-A850-0F41021CC820}"/>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C0BFB40D-767E-714B-8012-C0FBB1365CBB}"/>
                </a:ext>
              </a:extLst>
            </p:cNvPr>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4273D836-EFE8-A541-AC54-44B7F9323500}"/>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0F0D6945-208C-9F4C-906A-DCED23151EAB}"/>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62F39FEB-D3DF-8043-A70C-76C1A03D522D}"/>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10D977E8-CD82-AC45-AC85-6D3DE6EACFCE}"/>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E978A18A-4F3C-6643-AFE0-104B012588A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84D9FDD4-693B-2140-9E6C-B7FF2B410414}"/>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29604375-4D8C-0E44-A140-0D49C377ECB8}"/>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5A0B8D13-9F94-354C-B883-DCD886395839}"/>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D619E903-89A6-0442-8009-06B29E7BF6E8}"/>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525337C1-679B-6442-81EF-ACAD17947116}"/>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F7FABD55-A809-6B4E-9EBD-0A7C2DE732CB}"/>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186F5D3B-155B-4E4C-9301-00CD67255628}"/>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E2838DEA-161D-1C4F-9D98-AF88EF12F025}"/>
              </a:ext>
            </a:extLst>
          </p:cNvPr>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DFE83B35-D111-364A-A6A2-34C0843DC63F}"/>
              </a:ext>
            </a:extLst>
          </p:cNvPr>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1C60AE-1466-304A-B9E4-C78EB7835D8A}"/>
              </a:ext>
            </a:extLst>
          </p:cNvPr>
          <p:cNvSpPr>
            <a:spLocks noGrp="1"/>
          </p:cNvSpPr>
          <p:nvPr>
            <p:ph type="dt" sz="half" idx="2"/>
          </p:nvPr>
        </p:nvSpPr>
        <p:spPr>
          <a:xfrm>
            <a:off x="7772400" y="6135688"/>
            <a:ext cx="766763" cy="3698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59AC1428-EBE1-BA42-8A00-54F2D0DAE3A4}" type="datetimeFigureOut">
              <a:rPr lang="en-GB" altLang="en-US"/>
              <a:pPr>
                <a:defRPr/>
              </a:pPr>
              <a:t>17/03/2022</a:t>
            </a:fld>
            <a:endParaRPr lang="en-GB" altLang="en-US"/>
          </a:p>
        </p:txBody>
      </p:sp>
      <p:sp>
        <p:nvSpPr>
          <p:cNvPr id="5" name="Footer Placeholder 4">
            <a:extLst>
              <a:ext uri="{FF2B5EF4-FFF2-40B4-BE49-F238E27FC236}">
                <a16:creationId xmlns:a16="http://schemas.microsoft.com/office/drawing/2014/main" id="{06941826-A407-B249-9EBF-EB09C587C1D2}"/>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ED222AA5-75B4-FA45-945B-5FE0999D87BF}"/>
              </a:ext>
            </a:extLst>
          </p:cNvPr>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defRPr>
            </a:lvl1pPr>
          </a:lstStyle>
          <a:p>
            <a:fld id="{A055A176-8D56-5246-9486-1D980016BD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Lst>
  <p:txStyles>
    <p:titleStyle>
      <a:lvl1pPr algn="l" defTabSz="457200" rtl="0" eaLnBrk="0" fontAlgn="base" hangingPunct="0">
        <a:spcBef>
          <a:spcPct val="0"/>
        </a:spcBef>
        <a:spcAft>
          <a:spcPct val="0"/>
        </a:spcAft>
        <a:defRPr sz="3600" kern="1200">
          <a:solidFill>
            <a:srgbClr val="262626"/>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2" charset="2"/>
        <a:buChar char=""/>
        <a:defRPr kern="1200">
          <a:solidFill>
            <a:srgbClr val="404040"/>
          </a:solidFill>
          <a:latin typeface="+mn-lt"/>
          <a:ea typeface="MS PGothic" panose="020B0600070205080204" pitchFamily="34" charset="-128"/>
          <a:cs typeface="MS PGothic" charset="0"/>
        </a:defRPr>
      </a:lvl1pPr>
      <a:lvl2pPr marL="742950" indent="-285750" algn="l" defTabSz="457200" rtl="0" eaLnBrk="0" fontAlgn="base" hangingPunct="0">
        <a:spcBef>
          <a:spcPts val="1000"/>
        </a:spcBef>
        <a:spcAft>
          <a:spcPct val="0"/>
        </a:spcAft>
        <a:buClr>
          <a:schemeClr val="accent1"/>
        </a:buClr>
        <a:buFont typeface="Wingdings 3" pitchFamily="2" charset="2"/>
        <a:buChar char=""/>
        <a:defRPr sz="1600" kern="1200">
          <a:solidFill>
            <a:srgbClr val="404040"/>
          </a:solidFill>
          <a:latin typeface="+mn-lt"/>
          <a:ea typeface="MS PGothic" panose="020B0600070205080204" pitchFamily="34" charset="-128"/>
          <a:cs typeface="MS PGothic" charset="0"/>
        </a:defRPr>
      </a:lvl2pPr>
      <a:lvl3pPr marL="1143000" indent="-228600" algn="l" defTabSz="457200" rtl="0" eaLnBrk="0" fontAlgn="base" hangingPunct="0">
        <a:spcBef>
          <a:spcPts val="1000"/>
        </a:spcBef>
        <a:spcAft>
          <a:spcPct val="0"/>
        </a:spcAft>
        <a:buClr>
          <a:schemeClr val="accent1"/>
        </a:buClr>
        <a:buFont typeface="Wingdings 3" pitchFamily="2" charset="2"/>
        <a:buChar char=""/>
        <a:defRPr sz="1400" kern="1200">
          <a:solidFill>
            <a:srgbClr val="404040"/>
          </a:solidFill>
          <a:latin typeface="+mn-lt"/>
          <a:ea typeface="MS PGothic" panose="020B0600070205080204" pitchFamily="34" charset="-128"/>
          <a:cs typeface="MS PGothic" charset="0"/>
        </a:defRPr>
      </a:lvl3pPr>
      <a:lvl4pPr marL="1600200" indent="-228600" algn="l" defTabSz="457200" rtl="0" eaLnBrk="0" fontAlgn="base" hangingPunct="0">
        <a:spcBef>
          <a:spcPts val="1000"/>
        </a:spcBef>
        <a:spcAft>
          <a:spcPct val="0"/>
        </a:spcAft>
        <a:buClr>
          <a:schemeClr val="accent1"/>
        </a:buClr>
        <a:buFont typeface="Wingdings 3" pitchFamily="2" charset="2"/>
        <a:buChar char=""/>
        <a:defRPr sz="1200" kern="1200">
          <a:solidFill>
            <a:srgbClr val="404040"/>
          </a:solidFill>
          <a:latin typeface="+mn-lt"/>
          <a:ea typeface="MS PGothic" panose="020B0600070205080204" pitchFamily="34" charset="-128"/>
          <a:cs typeface="MS PGothic" charset="0"/>
        </a:defRPr>
      </a:lvl4pPr>
      <a:lvl5pPr marL="2057400" indent="-228600" algn="l" defTabSz="457200" rtl="0" eaLnBrk="0" fontAlgn="base" hangingPunct="0">
        <a:spcBef>
          <a:spcPts val="1000"/>
        </a:spcBef>
        <a:spcAft>
          <a:spcPct val="0"/>
        </a:spcAft>
        <a:buClr>
          <a:schemeClr val="accent1"/>
        </a:buClr>
        <a:buFont typeface="Wingdings 3" pitchFamily="2" charset="2"/>
        <a:buChar char=""/>
        <a:defRPr sz="1200" kern="1200">
          <a:solidFill>
            <a:srgbClr val="404040"/>
          </a:solidFill>
          <a:latin typeface="+mn-lt"/>
          <a:ea typeface="MS PGothic" panose="020B0600070205080204" pitchFamily="34" charset="-128"/>
          <a:cs typeface="MS PGothic"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bg2"/>
          </a:solidFill>
        </p:grpSpPr>
        <p:sp>
          <p:nvSpPr>
            <p:cNvPr id="75"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6"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7"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8"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79"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0"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1"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2"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3"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4"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5"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6"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88"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0" name="Rectangle 89">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AutoShape 2">
            <a:extLst>
              <a:ext uri="{FF2B5EF4-FFF2-40B4-BE49-F238E27FC236}">
                <a16:creationId xmlns:a16="http://schemas.microsoft.com/office/drawing/2014/main" id="{E909DE48-7296-FB43-AE9C-184BA8A6076F}"/>
              </a:ext>
            </a:extLst>
          </p:cNvPr>
          <p:cNvSpPr>
            <a:spLocks noGrp="1" noChangeArrowheads="1"/>
          </p:cNvSpPr>
          <p:nvPr>
            <p:ph type="ctrTitle"/>
          </p:nvPr>
        </p:nvSpPr>
        <p:spPr>
          <a:xfrm>
            <a:off x="4214226" y="804335"/>
            <a:ext cx="4326523" cy="5249332"/>
          </a:xfrm>
        </p:spPr>
        <p:txBody>
          <a:bodyPr anchor="ctr">
            <a:normAutofit/>
          </a:bodyPr>
          <a:lstStyle/>
          <a:p>
            <a:pPr eaLnBrk="1" hangingPunct="1"/>
            <a:r>
              <a:rPr lang="el-GR" altLang="en-US" b="1">
                <a:solidFill>
                  <a:schemeClr val="tx1"/>
                </a:solidFill>
                <a:latin typeface="Verdana" panose="020B0604030504040204" pitchFamily="34" charset="0"/>
              </a:rPr>
              <a:t>ΙΙ. Η ευρωπαϊκή ενοποίηση κατά τη δεκαετία του 1950</a:t>
            </a:r>
            <a:r>
              <a:rPr lang="en-GB" altLang="en-US" b="1">
                <a:solidFill>
                  <a:schemeClr val="tx1"/>
                </a:solidFill>
                <a:latin typeface="Verdana" panose="020B0604030504040204" pitchFamily="34" charset="0"/>
              </a:rPr>
              <a:t> </a:t>
            </a:r>
            <a:endParaRPr lang="el-GR" altLang="en-US" b="1">
              <a:solidFill>
                <a:schemeClr val="tx1"/>
              </a:solidFill>
              <a:latin typeface="Verdana" panose="020B0604030504040204" pitchFamily="34" charset="0"/>
            </a:endParaRPr>
          </a:p>
        </p:txBody>
      </p:sp>
      <p:sp>
        <p:nvSpPr>
          <p:cNvPr id="18435" name="Rectangle 3">
            <a:extLst>
              <a:ext uri="{FF2B5EF4-FFF2-40B4-BE49-F238E27FC236}">
                <a16:creationId xmlns:a16="http://schemas.microsoft.com/office/drawing/2014/main" id="{D4519EFC-6C5E-3645-AA04-388DCA8BFE28}"/>
              </a:ext>
            </a:extLst>
          </p:cNvPr>
          <p:cNvSpPr>
            <a:spLocks noGrp="1" noChangeArrowheads="1"/>
          </p:cNvSpPr>
          <p:nvPr>
            <p:ph type="subTitle" idx="1"/>
          </p:nvPr>
        </p:nvSpPr>
        <p:spPr>
          <a:xfrm>
            <a:off x="823526" y="804334"/>
            <a:ext cx="2511052" cy="5249332"/>
          </a:xfrm>
        </p:spPr>
        <p:txBody>
          <a:bodyPr anchor="ctr">
            <a:normAutofit/>
          </a:bodyPr>
          <a:lstStyle/>
          <a:p>
            <a:pPr algn="r" eaLnBrk="1" hangingPunct="1"/>
            <a:r>
              <a:rPr lang="el-GR" altLang="en-US" b="1">
                <a:solidFill>
                  <a:schemeClr val="tx1"/>
                </a:solidFill>
                <a:latin typeface="Verdana" panose="020B0604030504040204" pitchFamily="34" charset="0"/>
              </a:rPr>
              <a:t>Από την ομοσπονδιακή στην λειτουργική ενοποίηση</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3"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7"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4" name="Rectangle 103">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AutoShape 2">
            <a:extLst>
              <a:ext uri="{FF2B5EF4-FFF2-40B4-BE49-F238E27FC236}">
                <a16:creationId xmlns:a16="http://schemas.microsoft.com/office/drawing/2014/main" id="{E5D97F24-BE36-AC40-9587-185717E2AC28}"/>
              </a:ext>
            </a:extLst>
          </p:cNvPr>
          <p:cNvSpPr>
            <a:spLocks noGrp="1" noChangeArrowheads="1"/>
          </p:cNvSpPr>
          <p:nvPr>
            <p:ph type="title" idx="4294967295"/>
          </p:nvPr>
        </p:nvSpPr>
        <p:spPr>
          <a:xfrm>
            <a:off x="2529796" y="624110"/>
            <a:ext cx="6098663" cy="1280890"/>
          </a:xfrm>
        </p:spPr>
        <p:txBody>
          <a:bodyPr vert="horz" lIns="91440" tIns="45720" rIns="91440" bIns="45720" rtlCol="0" anchor="t">
            <a:normAutofit/>
          </a:bodyPr>
          <a:lstStyle/>
          <a:p>
            <a:pPr eaLnBrk="1" hangingPunct="1"/>
            <a:r>
              <a:rPr lang="en-US" altLang="en-US" b="1">
                <a:solidFill>
                  <a:schemeClr val="tx1">
                    <a:lumMod val="85000"/>
                    <a:lumOff val="15000"/>
                  </a:schemeClr>
                </a:solidFill>
                <a:ea typeface="+mj-ea"/>
                <a:cs typeface="+mj-cs"/>
              </a:rPr>
              <a:t>Η Ευρωπαϊκή Πολιτική Κοινότητα</a:t>
            </a:r>
          </a:p>
        </p:txBody>
      </p:sp>
      <p:sp>
        <p:nvSpPr>
          <p:cNvPr id="106" name="Rectangle 105">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09"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10"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11"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12"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13"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14"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15"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16"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17"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18"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19"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20"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22" name="Group 121">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123"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4"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25"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26"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27"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28"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29"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30"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31"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32"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33"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34"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36"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7651" name="Rectangle 3">
            <a:extLst>
              <a:ext uri="{FF2B5EF4-FFF2-40B4-BE49-F238E27FC236}">
                <a16:creationId xmlns:a16="http://schemas.microsoft.com/office/drawing/2014/main" id="{C96A68EA-2036-AB43-B937-97E7E478E18C}"/>
              </a:ext>
            </a:extLst>
          </p:cNvPr>
          <p:cNvSpPr>
            <a:spLocks noGrp="1" noChangeArrowheads="1"/>
          </p:cNvSpPr>
          <p:nvPr>
            <p:ph type="body" idx="4294967295"/>
          </p:nvPr>
        </p:nvSpPr>
        <p:spPr>
          <a:xfrm>
            <a:off x="2529796" y="2133600"/>
            <a:ext cx="6098663" cy="3777622"/>
          </a:xfrm>
        </p:spPr>
        <p:txBody>
          <a:bodyPr vert="horz" lIns="91440" tIns="45720" rIns="91440" bIns="45720" rtlCol="0">
            <a:normAutofit/>
          </a:bodyPr>
          <a:lstStyle/>
          <a:p>
            <a:pPr eaLnBrk="1" hangingPunct="1">
              <a:spcAft>
                <a:spcPts val="0"/>
              </a:spcAft>
              <a:buFont typeface="Wingdings 3" charset="2"/>
              <a:buChar char=""/>
            </a:pPr>
            <a:r>
              <a:rPr lang="en-US" altLang="en-US">
                <a:solidFill>
                  <a:schemeClr val="tx1">
                    <a:lumMod val="75000"/>
                    <a:lumOff val="25000"/>
                  </a:schemeClr>
                </a:solidFill>
                <a:ea typeface="+mn-ea"/>
                <a:cs typeface="+mn-cs"/>
              </a:rPr>
              <a:t>Το θέμα </a:t>
            </a:r>
            <a:r>
              <a:rPr lang="en-US" altLang="en-US">
                <a:solidFill>
                  <a:schemeClr val="tx1">
                    <a:lumMod val="75000"/>
                    <a:lumOff val="25000"/>
                  </a:schemeClr>
                </a:solidFill>
                <a:ea typeface="+mn-ea"/>
                <a:cs typeface="+mn-cs"/>
                <a:sym typeface="Wingdings" pitchFamily="2" charset="2"/>
              </a:rPr>
              <a:t> η ανάγκη δημοκρατικού ελέγχου του ευρωπαϊκού στρατού</a:t>
            </a:r>
          </a:p>
          <a:p>
            <a:pPr eaLnBrk="1" hangingPunct="1">
              <a:spcAft>
                <a:spcPts val="0"/>
              </a:spcAft>
              <a:buFont typeface="Wingdings 3" charset="2"/>
              <a:buChar char=""/>
            </a:pPr>
            <a:r>
              <a:rPr lang="en-US" altLang="en-US">
                <a:solidFill>
                  <a:schemeClr val="tx1">
                    <a:lumMod val="75000"/>
                    <a:lumOff val="25000"/>
                  </a:schemeClr>
                </a:solidFill>
                <a:ea typeface="+mn-ea"/>
                <a:cs typeface="+mn-cs"/>
                <a:sym typeface="Wingdings" pitchFamily="2" charset="2"/>
              </a:rPr>
              <a:t>Η προσέγγιση  ευρωπαϊκός έλεγχος του ευρωπαϊκού στρατού</a:t>
            </a:r>
          </a:p>
          <a:p>
            <a:pPr eaLnBrk="1" hangingPunct="1">
              <a:spcAft>
                <a:spcPts val="0"/>
              </a:spcAft>
              <a:buFont typeface="Wingdings 3" charset="2"/>
              <a:buChar char=""/>
            </a:pPr>
            <a:r>
              <a:rPr lang="en-US" altLang="en-US">
                <a:solidFill>
                  <a:schemeClr val="tx1">
                    <a:lumMod val="75000"/>
                    <a:lumOff val="25000"/>
                  </a:schemeClr>
                </a:solidFill>
                <a:ea typeface="+mn-ea"/>
                <a:cs typeface="+mn-cs"/>
                <a:sym typeface="Wingdings" pitchFamily="2" charset="2"/>
              </a:rPr>
              <a:t>Το αποτέλεσμα  μια πολιτική ένωση στα πρότυπα της ΕΚΑΧ (μίγμα υπερεθνικών και διακυβερνητικών στοιχείων, με σαφή ομοσπονδιακή προοπτική)</a:t>
            </a:r>
          </a:p>
          <a:p>
            <a:pPr lvl="1" eaLnBrk="1" hangingPunct="1">
              <a:spcAft>
                <a:spcPts val="0"/>
              </a:spcAft>
              <a:buFont typeface="Wingdings 3" charset="2"/>
              <a:buChar char=""/>
            </a:pPr>
            <a:r>
              <a:rPr lang="en-US" altLang="en-US">
                <a:solidFill>
                  <a:schemeClr val="tx1">
                    <a:lumMod val="75000"/>
                    <a:lumOff val="25000"/>
                  </a:schemeClr>
                </a:solidFill>
                <a:ea typeface="+mn-ea"/>
                <a:cs typeface="+mn-cs"/>
                <a:sym typeface="Wingdings" pitchFamily="2" charset="2"/>
              </a:rPr>
              <a:t>στο πλαίσιο αυτό για πρώτη φορά ολλανδική πρόταση για κοινή αγορά</a:t>
            </a:r>
            <a:endParaRPr lang="en-US" altLang="en-US">
              <a:solidFill>
                <a:schemeClr val="tx1">
                  <a:lumMod val="75000"/>
                  <a:lumOff val="25000"/>
                </a:schemeClr>
              </a:solidFill>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 name="Rectangle 103">
            <a:extLst>
              <a:ext uri="{FF2B5EF4-FFF2-40B4-BE49-F238E27FC236}">
                <a16:creationId xmlns:a16="http://schemas.microsoft.com/office/drawing/2014/main" id="{513EBF72-EDB5-4278-94B8-34AAC2FA6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BD486FF-4365-499B-AFF7-0F07549D9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35" y="935646"/>
            <a:ext cx="3638392"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6CB731FB-FF3E-4D53-9E6A-67C4DAD74D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5507" y="228600"/>
            <a:ext cx="2138628" cy="6638625"/>
            <a:chOff x="2487613" y="285750"/>
            <a:chExt cx="2428875" cy="5654676"/>
          </a:xfrm>
        </p:grpSpPr>
        <p:sp>
          <p:nvSpPr>
            <p:cNvPr id="109" name="Freeform 11">
              <a:extLst>
                <a:ext uri="{FF2B5EF4-FFF2-40B4-BE49-F238E27FC236}">
                  <a16:creationId xmlns:a16="http://schemas.microsoft.com/office/drawing/2014/main" id="{F76669B2-AA72-48F0-BE02-E23B199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0" name="Freeform 12">
              <a:extLst>
                <a:ext uri="{FF2B5EF4-FFF2-40B4-BE49-F238E27FC236}">
                  <a16:creationId xmlns:a16="http://schemas.microsoft.com/office/drawing/2014/main" id="{F7EF4251-A868-4B47-8099-154550F04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1" name="Freeform 13">
              <a:extLst>
                <a:ext uri="{FF2B5EF4-FFF2-40B4-BE49-F238E27FC236}">
                  <a16:creationId xmlns:a16="http://schemas.microsoft.com/office/drawing/2014/main" id="{089C3DFC-191F-40B9-93AF-2E59D5126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2" name="Freeform 14">
              <a:extLst>
                <a:ext uri="{FF2B5EF4-FFF2-40B4-BE49-F238E27FC236}">
                  <a16:creationId xmlns:a16="http://schemas.microsoft.com/office/drawing/2014/main" id="{F0B594F9-A7B5-471C-BFBE-74E9F7387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3" name="Freeform 15">
              <a:extLst>
                <a:ext uri="{FF2B5EF4-FFF2-40B4-BE49-F238E27FC236}">
                  <a16:creationId xmlns:a16="http://schemas.microsoft.com/office/drawing/2014/main" id="{562B3703-0AD3-4477-ACE3-9792DB070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4" name="Freeform 16">
              <a:extLst>
                <a:ext uri="{FF2B5EF4-FFF2-40B4-BE49-F238E27FC236}">
                  <a16:creationId xmlns:a16="http://schemas.microsoft.com/office/drawing/2014/main" id="{AFC61811-5AD7-40A8-9E5C-80020778D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5" name="Freeform 17">
              <a:extLst>
                <a:ext uri="{FF2B5EF4-FFF2-40B4-BE49-F238E27FC236}">
                  <a16:creationId xmlns:a16="http://schemas.microsoft.com/office/drawing/2014/main" id="{CEACC779-3664-47DA-AF86-A2D8EF93A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6" name="Freeform 18">
              <a:extLst>
                <a:ext uri="{FF2B5EF4-FFF2-40B4-BE49-F238E27FC236}">
                  <a16:creationId xmlns:a16="http://schemas.microsoft.com/office/drawing/2014/main" id="{BF9F040E-FE57-4AD6-8CBF-357962246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7" name="Freeform 19">
              <a:extLst>
                <a:ext uri="{FF2B5EF4-FFF2-40B4-BE49-F238E27FC236}">
                  <a16:creationId xmlns:a16="http://schemas.microsoft.com/office/drawing/2014/main" id="{9BBEC815-1ED3-430D-B771-4CFC3952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8" name="Freeform 20">
              <a:extLst>
                <a:ext uri="{FF2B5EF4-FFF2-40B4-BE49-F238E27FC236}">
                  <a16:creationId xmlns:a16="http://schemas.microsoft.com/office/drawing/2014/main" id="{E076923D-B0A5-40D9-BE13-91C93F1E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9" name="Freeform 21">
              <a:extLst>
                <a:ext uri="{FF2B5EF4-FFF2-40B4-BE49-F238E27FC236}">
                  <a16:creationId xmlns:a16="http://schemas.microsoft.com/office/drawing/2014/main" id="{1CA2364B-42C8-4755-9072-E60C43561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0" name="Freeform 22">
              <a:extLst>
                <a:ext uri="{FF2B5EF4-FFF2-40B4-BE49-F238E27FC236}">
                  <a16:creationId xmlns:a16="http://schemas.microsoft.com/office/drawing/2014/main" id="{D01B42BD-FD31-49A1-A45A-C98410BC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2" name="Group 121">
            <a:extLst>
              <a:ext uri="{FF2B5EF4-FFF2-40B4-BE49-F238E27FC236}">
                <a16:creationId xmlns:a16="http://schemas.microsoft.com/office/drawing/2014/main" id="{3D79CD01-D829-46FC-843C-D4F80BD91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5933" y="-786"/>
            <a:ext cx="1767505" cy="6854040"/>
            <a:chOff x="6627813" y="194833"/>
            <a:chExt cx="1952625" cy="5678918"/>
          </a:xfrm>
        </p:grpSpPr>
        <p:sp>
          <p:nvSpPr>
            <p:cNvPr id="123" name="Freeform 27">
              <a:extLst>
                <a:ext uri="{FF2B5EF4-FFF2-40B4-BE49-F238E27FC236}">
                  <a16:creationId xmlns:a16="http://schemas.microsoft.com/office/drawing/2014/main" id="{252D6E81-1EBB-4132-B5B0-556E4A35F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4" name="Freeform 28">
              <a:extLst>
                <a:ext uri="{FF2B5EF4-FFF2-40B4-BE49-F238E27FC236}">
                  <a16:creationId xmlns:a16="http://schemas.microsoft.com/office/drawing/2014/main" id="{BE7131A3-1888-4927-B822-590D34151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5" name="Freeform 29">
              <a:extLst>
                <a:ext uri="{FF2B5EF4-FFF2-40B4-BE49-F238E27FC236}">
                  <a16:creationId xmlns:a16="http://schemas.microsoft.com/office/drawing/2014/main" id="{024990C0-6285-4C3B-A5B5-B6AC37098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6" name="Freeform 30">
              <a:extLst>
                <a:ext uri="{FF2B5EF4-FFF2-40B4-BE49-F238E27FC236}">
                  <a16:creationId xmlns:a16="http://schemas.microsoft.com/office/drawing/2014/main" id="{D262A308-5E13-40AA-AA87-D105F5533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7" name="Freeform 31">
              <a:extLst>
                <a:ext uri="{FF2B5EF4-FFF2-40B4-BE49-F238E27FC236}">
                  <a16:creationId xmlns:a16="http://schemas.microsoft.com/office/drawing/2014/main" id="{F7DF2F8A-7C9D-4727-A7D6-C74AF4792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8" name="Freeform 32">
              <a:extLst>
                <a:ext uri="{FF2B5EF4-FFF2-40B4-BE49-F238E27FC236}">
                  <a16:creationId xmlns:a16="http://schemas.microsoft.com/office/drawing/2014/main" id="{93DA702E-EE7A-4584-9847-803FDCDB1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9" name="Freeform 33">
              <a:extLst>
                <a:ext uri="{FF2B5EF4-FFF2-40B4-BE49-F238E27FC236}">
                  <a16:creationId xmlns:a16="http://schemas.microsoft.com/office/drawing/2014/main" id="{AF7E021C-0B5A-4035-8A00-029A52847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0" name="Freeform 34">
              <a:extLst>
                <a:ext uri="{FF2B5EF4-FFF2-40B4-BE49-F238E27FC236}">
                  <a16:creationId xmlns:a16="http://schemas.microsoft.com/office/drawing/2014/main" id="{CE46A368-BBD8-41CC-B450-E298BE02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1" name="Freeform 35">
              <a:extLst>
                <a:ext uri="{FF2B5EF4-FFF2-40B4-BE49-F238E27FC236}">
                  <a16:creationId xmlns:a16="http://schemas.microsoft.com/office/drawing/2014/main" id="{A99CD41F-58F2-4092-9F39-26AE634EC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2" name="Freeform 36">
              <a:extLst>
                <a:ext uri="{FF2B5EF4-FFF2-40B4-BE49-F238E27FC236}">
                  <a16:creationId xmlns:a16="http://schemas.microsoft.com/office/drawing/2014/main" id="{D368702B-EDA4-4EB6-A760-C68F022D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3" name="Freeform 37">
              <a:extLst>
                <a:ext uri="{FF2B5EF4-FFF2-40B4-BE49-F238E27FC236}">
                  <a16:creationId xmlns:a16="http://schemas.microsoft.com/office/drawing/2014/main" id="{2FB0ECE4-08DF-4876-8CC9-7EB32EF25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4" name="Freeform 38">
              <a:extLst>
                <a:ext uri="{FF2B5EF4-FFF2-40B4-BE49-F238E27FC236}">
                  <a16:creationId xmlns:a16="http://schemas.microsoft.com/office/drawing/2014/main" id="{C978BD1A-4BF4-42EC-B61D-9D7700FE1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8675" name="AutoShape 5">
            <a:extLst>
              <a:ext uri="{FF2B5EF4-FFF2-40B4-BE49-F238E27FC236}">
                <a16:creationId xmlns:a16="http://schemas.microsoft.com/office/drawing/2014/main" id="{87047A41-BA7B-8947-A701-3635890A26AE}"/>
              </a:ext>
            </a:extLst>
          </p:cNvPr>
          <p:cNvSpPr>
            <a:spLocks noGrp="1" noChangeArrowheads="1"/>
          </p:cNvSpPr>
          <p:nvPr>
            <p:ph type="title"/>
          </p:nvPr>
        </p:nvSpPr>
        <p:spPr>
          <a:xfrm>
            <a:off x="6243451" y="935646"/>
            <a:ext cx="2386198" cy="3841735"/>
          </a:xfrm>
        </p:spPr>
        <p:txBody>
          <a:bodyPr vert="horz" lIns="91440" tIns="45720" rIns="91440" bIns="45720" rtlCol="0" anchor="b">
            <a:normAutofit/>
          </a:bodyPr>
          <a:lstStyle/>
          <a:p>
            <a:pPr eaLnBrk="1" hangingPunct="1"/>
            <a:r>
              <a:rPr lang="en-US" altLang="en-US" sz="3800">
                <a:solidFill>
                  <a:schemeClr val="tx1">
                    <a:lumMod val="85000"/>
                    <a:lumOff val="15000"/>
                  </a:schemeClr>
                </a:solidFill>
                <a:ea typeface="+mj-ea"/>
                <a:cs typeface="+mj-cs"/>
              </a:rPr>
              <a:t>Alcide </a:t>
            </a:r>
            <a:br>
              <a:rPr lang="en-US" altLang="en-US" sz="3800">
                <a:solidFill>
                  <a:schemeClr val="tx1">
                    <a:lumMod val="85000"/>
                    <a:lumOff val="15000"/>
                  </a:schemeClr>
                </a:solidFill>
                <a:ea typeface="+mj-ea"/>
                <a:cs typeface="+mj-cs"/>
              </a:rPr>
            </a:br>
            <a:r>
              <a:rPr lang="en-US" altLang="en-US" sz="3800">
                <a:solidFill>
                  <a:schemeClr val="tx1">
                    <a:lumMod val="85000"/>
                    <a:lumOff val="15000"/>
                  </a:schemeClr>
                </a:solidFill>
                <a:ea typeface="+mj-ea"/>
                <a:cs typeface="+mj-cs"/>
              </a:rPr>
              <a:t>De Gasperi</a:t>
            </a:r>
          </a:p>
        </p:txBody>
      </p:sp>
      <p:pic>
        <p:nvPicPr>
          <p:cNvPr id="28674" name="Picture 4">
            <a:extLst>
              <a:ext uri="{FF2B5EF4-FFF2-40B4-BE49-F238E27FC236}">
                <a16:creationId xmlns:a16="http://schemas.microsoft.com/office/drawing/2014/main" id="{C0D3D3A6-48C7-4746-989E-5769B9F2A6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256" y="1300395"/>
            <a:ext cx="3160141" cy="4225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Rectangle 135">
            <a:extLst>
              <a:ext uri="{FF2B5EF4-FFF2-40B4-BE49-F238E27FC236}">
                <a16:creationId xmlns:a16="http://schemas.microsoft.com/office/drawing/2014/main" id="{AEC89D32-0839-4A5D-80DB-D12259CA4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5516"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8" name="Freeform 33">
            <a:extLst>
              <a:ext uri="{FF2B5EF4-FFF2-40B4-BE49-F238E27FC236}">
                <a16:creationId xmlns:a16="http://schemas.microsoft.com/office/drawing/2014/main" id="{7229C60D-EFB4-4944-AEB7-4773C1A7B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65516"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701" name="Rectangle 7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AutoShape 2">
            <a:extLst>
              <a:ext uri="{FF2B5EF4-FFF2-40B4-BE49-F238E27FC236}">
                <a16:creationId xmlns:a16="http://schemas.microsoft.com/office/drawing/2014/main" id="{B1D0C453-0ABB-A247-94D8-959BC1F082B4}"/>
              </a:ext>
            </a:extLst>
          </p:cNvPr>
          <p:cNvSpPr>
            <a:spLocks noGrp="1" noChangeArrowheads="1"/>
          </p:cNvSpPr>
          <p:nvPr>
            <p:ph type="title"/>
          </p:nvPr>
        </p:nvSpPr>
        <p:spPr>
          <a:xfrm>
            <a:off x="784514" y="942108"/>
            <a:ext cx="2442412" cy="4969113"/>
          </a:xfrm>
        </p:spPr>
        <p:txBody>
          <a:bodyPr anchor="ctr">
            <a:normAutofit/>
          </a:bodyPr>
          <a:lstStyle/>
          <a:p>
            <a:pPr eaLnBrk="1" hangingPunct="1"/>
            <a:r>
              <a:rPr lang="el-GR" altLang="en-US" sz="2800" b="1">
                <a:solidFill>
                  <a:schemeClr val="tx2">
                    <a:lumMod val="75000"/>
                  </a:schemeClr>
                </a:solidFill>
                <a:latin typeface="Verdana" panose="020B0604030504040204" pitchFamily="34" charset="0"/>
              </a:rPr>
              <a:t>Η Ευρωπαϊκή Πολιτική Κοινότητα</a:t>
            </a:r>
          </a:p>
        </p:txBody>
      </p:sp>
      <p:sp>
        <p:nvSpPr>
          <p:cNvPr id="29702" name="Rectangle 73">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9703" name="Straight Connector 75">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79"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0"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81"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82"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83"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4"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5"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6"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7"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8"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9"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704"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9699" name="Rectangle 3">
            <a:extLst>
              <a:ext uri="{FF2B5EF4-FFF2-40B4-BE49-F238E27FC236}">
                <a16:creationId xmlns:a16="http://schemas.microsoft.com/office/drawing/2014/main" id="{632D0348-0C00-B14A-B09C-8B5518DDCEF4}"/>
              </a:ext>
            </a:extLst>
          </p:cNvPr>
          <p:cNvSpPr>
            <a:spLocks noGrp="1" noChangeArrowheads="1"/>
          </p:cNvSpPr>
          <p:nvPr>
            <p:ph idx="1"/>
          </p:nvPr>
        </p:nvSpPr>
        <p:spPr>
          <a:xfrm>
            <a:off x="3786796" y="942108"/>
            <a:ext cx="4841662" cy="4969114"/>
          </a:xfrm>
        </p:spPr>
        <p:txBody>
          <a:bodyPr anchor="ctr">
            <a:normAutofit/>
          </a:bodyPr>
          <a:lstStyle/>
          <a:p>
            <a:pPr eaLnBrk="1" hangingPunct="1"/>
            <a:r>
              <a:rPr lang="el-GR" altLang="en-US" dirty="0">
                <a:solidFill>
                  <a:schemeClr val="tx2">
                    <a:lumMod val="75000"/>
                  </a:schemeClr>
                </a:solidFill>
                <a:latin typeface="Verdana" panose="020B0604030504040204" pitchFamily="34" charset="0"/>
              </a:rPr>
              <a:t>Η διαδικασία </a:t>
            </a:r>
            <a:r>
              <a:rPr lang="el-GR" altLang="en-US" dirty="0">
                <a:solidFill>
                  <a:schemeClr val="tx2">
                    <a:lumMod val="75000"/>
                  </a:schemeClr>
                </a:solidFill>
                <a:latin typeface="Verdana" panose="020B0604030504040204" pitchFamily="34" charset="0"/>
                <a:sym typeface="Wingdings" pitchFamily="2" charset="2"/>
              </a:rPr>
              <a:t> η Συνέλευση της ΕΚΑΧ μετατρέπεται σε Συνέλευση </a:t>
            </a:r>
            <a:r>
              <a:rPr lang="en-US" altLang="en-US" dirty="0">
                <a:solidFill>
                  <a:schemeClr val="tx2">
                    <a:lumMod val="75000"/>
                  </a:schemeClr>
                </a:solidFill>
                <a:latin typeface="Verdana" panose="020B0604030504040204" pitchFamily="34" charset="0"/>
                <a:sym typeface="Wingdings" pitchFamily="2" charset="2"/>
              </a:rPr>
              <a:t>ad hoc</a:t>
            </a:r>
            <a:r>
              <a:rPr lang="el-GR" altLang="en-US" dirty="0">
                <a:solidFill>
                  <a:schemeClr val="tx2">
                    <a:lumMod val="75000"/>
                  </a:schemeClr>
                </a:solidFill>
                <a:latin typeface="Verdana" panose="020B0604030504040204" pitchFamily="34" charset="0"/>
                <a:sym typeface="Wingdings" pitchFamily="2" charset="2"/>
              </a:rPr>
              <a:t> με αρμοδιότητα σύνταξης της συνθήκης για την Ευρωπαϊκή Πολιτική Κοινότητα.</a:t>
            </a:r>
          </a:p>
          <a:p>
            <a:pPr eaLnBrk="1" hangingPunct="1"/>
            <a:r>
              <a:rPr lang="el-GR" altLang="en-US" dirty="0">
                <a:solidFill>
                  <a:schemeClr val="tx2">
                    <a:lumMod val="75000"/>
                  </a:schemeClr>
                </a:solidFill>
                <a:latin typeface="Verdana" panose="020B0604030504040204" pitchFamily="34" charset="0"/>
                <a:sym typeface="Wingdings" pitchFamily="2" charset="2"/>
              </a:rPr>
              <a:t>Το άρθρο 38 της Συνθήκης ΕΑΚ</a:t>
            </a:r>
          </a:p>
          <a:p>
            <a:pPr eaLnBrk="1" hangingPunct="1"/>
            <a:r>
              <a:rPr lang="el-GR" altLang="en-US" dirty="0">
                <a:solidFill>
                  <a:schemeClr val="tx2">
                    <a:lumMod val="75000"/>
                  </a:schemeClr>
                </a:solidFill>
                <a:latin typeface="Verdana" panose="020B0604030504040204" pitchFamily="34" charset="0"/>
                <a:sym typeface="Wingdings" pitchFamily="2" charset="2"/>
              </a:rPr>
              <a:t>Η γένεση της πολιτικής Ευρώπης; </a:t>
            </a:r>
            <a:endParaRPr lang="el-GR" altLang="en-US" dirty="0">
              <a:solidFill>
                <a:schemeClr val="tx2">
                  <a:lumMod val="75000"/>
                </a:schemeClr>
              </a:solidFill>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AutoShape 2">
            <a:extLst>
              <a:ext uri="{FF2B5EF4-FFF2-40B4-BE49-F238E27FC236}">
                <a16:creationId xmlns:a16="http://schemas.microsoft.com/office/drawing/2014/main" id="{8BE3F701-4403-AB4E-8821-36981AF35DDC}"/>
              </a:ext>
            </a:extLst>
          </p:cNvPr>
          <p:cNvSpPr>
            <a:spLocks noGrp="1" noChangeArrowheads="1"/>
          </p:cNvSpPr>
          <p:nvPr>
            <p:ph type="title"/>
          </p:nvPr>
        </p:nvSpPr>
        <p:spPr>
          <a:xfrm>
            <a:off x="5891645" y="685800"/>
            <a:ext cx="2736814" cy="5225422"/>
          </a:xfrm>
        </p:spPr>
        <p:txBody>
          <a:bodyPr anchor="ctr">
            <a:normAutofit/>
          </a:bodyPr>
          <a:lstStyle/>
          <a:p>
            <a:pPr eaLnBrk="1" hangingPunct="1"/>
            <a:r>
              <a:rPr lang="el-GR" altLang="en-US" b="1">
                <a:latin typeface="Verdana" panose="020B0604030504040204" pitchFamily="34" charset="0"/>
              </a:rPr>
              <a:t>Το άρθρο 38 της Συνθήκης ΕΑΚ</a:t>
            </a:r>
            <a:endParaRPr lang="en-GB" altLang="en-US" b="1">
              <a:latin typeface="Verdana" panose="020B0604030504040204" pitchFamily="34" charset="0"/>
            </a:endParaRPr>
          </a:p>
        </p:txBody>
      </p:sp>
      <p:sp>
        <p:nvSpPr>
          <p:cNvPr id="74" name="Rectangle 73">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23" name="Rectangle 3">
            <a:extLst>
              <a:ext uri="{FF2B5EF4-FFF2-40B4-BE49-F238E27FC236}">
                <a16:creationId xmlns:a16="http://schemas.microsoft.com/office/drawing/2014/main" id="{D9CA9650-1156-AB46-BE6C-D65B20E92489}"/>
              </a:ext>
            </a:extLst>
          </p:cNvPr>
          <p:cNvSpPr>
            <a:spLocks noGrp="1" noChangeArrowheads="1"/>
          </p:cNvSpPr>
          <p:nvPr>
            <p:ph idx="1"/>
          </p:nvPr>
        </p:nvSpPr>
        <p:spPr>
          <a:xfrm>
            <a:off x="826165" y="685800"/>
            <a:ext cx="4477622" cy="5225422"/>
          </a:xfrm>
        </p:spPr>
        <p:txBody>
          <a:bodyPr anchor="ctr">
            <a:normAutofit/>
          </a:bodyPr>
          <a:lstStyle/>
          <a:p>
            <a:pPr algn="just" eaLnBrk="1" hangingPunct="1">
              <a:lnSpc>
                <a:spcPct val="90000"/>
              </a:lnSpc>
            </a:pPr>
            <a:r>
              <a:rPr lang="el-GR" altLang="en-US" sz="1100" dirty="0">
                <a:latin typeface="Verdana" panose="020B0604030504040204" pitchFamily="34" charset="0"/>
              </a:rPr>
              <a:t>Εντός διαστήματος 6 μηνών… η Συνέλευση μελετά: α) την σύσταση Συνέλευσης της Ευρωπαϊκής Αμυντικής Κοινότητας που θα εκλέγεται σε δημοκρατική βάση, β) τις εξουσίες που θα ανατεθούν στην εν λόγω συνέλευση, γ) τις τροποποιήσεις που θα πρέπει να επέλθουν στις διατάξεις της παρούσας Συνθήκης …ιδίως ως προς την αρμόζουσα εκπροσώπηση των κρατών. </a:t>
            </a:r>
          </a:p>
          <a:p>
            <a:pPr eaLnBrk="1" hangingPunct="1">
              <a:lnSpc>
                <a:spcPct val="90000"/>
              </a:lnSpc>
            </a:pPr>
            <a:r>
              <a:rPr lang="el-GR" altLang="en-US" sz="1100" dirty="0">
                <a:latin typeface="Verdana" panose="020B0604030504040204" pitchFamily="34" charset="0"/>
              </a:rPr>
              <a:t>…Η Συνέλευση θα εμπνέεται ιδίως από τις ακόλουθες αρχές:</a:t>
            </a:r>
          </a:p>
          <a:p>
            <a:pPr algn="just" eaLnBrk="1" hangingPunct="1">
              <a:lnSpc>
                <a:spcPct val="90000"/>
              </a:lnSpc>
            </a:pPr>
            <a:r>
              <a:rPr lang="el-GR" altLang="en-US" sz="1100" dirty="0">
                <a:latin typeface="Verdana" panose="020B0604030504040204" pitchFamily="34" charset="0"/>
              </a:rPr>
              <a:t>Η οργάνωση του οριστικού χαρακτήρα που θα αντικαταστήσει την παρούσα προσωρινή οργάνωση πρέπει να είναι έτσι διαμορφωμένη ώστε να μπορεί να αποτελέσει ένα στοιχείο μιας μεταγενέστερης ομοσπονδιακής ή συνομοσπονδιακής δομής  η οποία θα στηρίζεται στην αρχή του χωρισμού των εξουσιών και θα περιλαμβάνει, ιδίως, ένα αντιπροσωπευτικό σύστημα δύο νομοθετικών οργάνων.</a:t>
            </a:r>
          </a:p>
          <a:p>
            <a:pPr algn="just" eaLnBrk="1" hangingPunct="1">
              <a:lnSpc>
                <a:spcPct val="90000"/>
              </a:lnSpc>
            </a:pPr>
            <a:r>
              <a:rPr lang="el-GR" altLang="en-US" sz="1100" dirty="0">
                <a:latin typeface="Verdana" panose="020B0604030504040204" pitchFamily="34" charset="0"/>
              </a:rPr>
              <a:t>Η Συνέλευση θα μελετήσει επίσης το ζήτημα των προβλημάτων που ανακύπτουν από την συνύπαρξη διαφόρων οργανισμών ευρωπαϊκής συνεργασίας …ώστε να εξασφαλισθεί ο συντονισμός τους στο πλαίσιο μιας ομοσπονδιακής ή συνομοσπονδιακής δομής.  </a:t>
            </a:r>
            <a:endParaRPr lang="en-GB" altLang="en-US" sz="1100" dirty="0">
              <a:latin typeface="Verdana" panose="020B0604030504040204" pitchFamily="34" charset="0"/>
            </a:endParaRPr>
          </a:p>
        </p:txBody>
      </p:sp>
      <p:cxnSp>
        <p:nvCxnSpPr>
          <p:cNvPr id="76" name="Straight Connector 75">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AutoShape 2">
            <a:extLst>
              <a:ext uri="{FF2B5EF4-FFF2-40B4-BE49-F238E27FC236}">
                <a16:creationId xmlns:a16="http://schemas.microsoft.com/office/drawing/2014/main" id="{24688EC9-C532-204F-9F32-E01E8BDBCFAD}"/>
              </a:ext>
            </a:extLst>
          </p:cNvPr>
          <p:cNvSpPr>
            <a:spLocks noGrp="1" noChangeArrowheads="1"/>
          </p:cNvSpPr>
          <p:nvPr>
            <p:ph type="title"/>
          </p:nvPr>
        </p:nvSpPr>
        <p:spPr>
          <a:xfrm>
            <a:off x="2529796" y="624110"/>
            <a:ext cx="6098663" cy="1280890"/>
          </a:xfrm>
        </p:spPr>
        <p:txBody>
          <a:bodyPr>
            <a:normAutofit/>
          </a:bodyPr>
          <a:lstStyle/>
          <a:p>
            <a:pPr eaLnBrk="1" hangingPunct="1"/>
            <a:r>
              <a:rPr lang="el-GR" altLang="en-US" sz="3300" b="1">
                <a:latin typeface="Verdana" panose="020B0604030504040204" pitchFamily="34" charset="0"/>
              </a:rPr>
              <a:t>Το τέλος των ομοσπονδιακών σχεδίων</a:t>
            </a:r>
          </a:p>
        </p:txBody>
      </p:sp>
      <p:sp>
        <p:nvSpPr>
          <p:cNvPr id="138" name="Rectangle 137">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1"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2"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43"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4"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45"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46"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47"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48"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49"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50"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51"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52"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54" name="Group 153">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155"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56"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7"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58"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9"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0"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61"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62"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63"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64"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65"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66"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68"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1747" name="Rectangle 3">
            <a:extLst>
              <a:ext uri="{FF2B5EF4-FFF2-40B4-BE49-F238E27FC236}">
                <a16:creationId xmlns:a16="http://schemas.microsoft.com/office/drawing/2014/main" id="{63A7B53A-4E0F-974C-9EAE-960B865723A8}"/>
              </a:ext>
            </a:extLst>
          </p:cNvPr>
          <p:cNvSpPr>
            <a:spLocks noGrp="1" noChangeArrowheads="1"/>
          </p:cNvSpPr>
          <p:nvPr>
            <p:ph idx="1"/>
          </p:nvPr>
        </p:nvSpPr>
        <p:spPr>
          <a:xfrm>
            <a:off x="2529796" y="2133600"/>
            <a:ext cx="6098663" cy="3777622"/>
          </a:xfrm>
        </p:spPr>
        <p:txBody>
          <a:bodyPr>
            <a:normAutofit/>
          </a:bodyPr>
          <a:lstStyle/>
          <a:p>
            <a:pPr eaLnBrk="1" hangingPunct="1"/>
            <a:r>
              <a:rPr lang="el-GR" altLang="en-US" b="1">
                <a:latin typeface="Verdana" panose="020B0604030504040204" pitchFamily="34" charset="0"/>
              </a:rPr>
              <a:t>Οι αντιδράσεις κατά της ΕΑΚ</a:t>
            </a:r>
          </a:p>
          <a:p>
            <a:pPr lvl="1" eaLnBrk="1" hangingPunct="1"/>
            <a:r>
              <a:rPr lang="el-GR" altLang="en-US">
                <a:latin typeface="Verdana" panose="020B0604030504040204" pitchFamily="34" charset="0"/>
              </a:rPr>
              <a:t>Για την Αριστερά ένα αμερικανικής έμπνευσης και αντι</a:t>
            </a:r>
            <a:r>
              <a:rPr lang="hu-HU" altLang="en-US">
                <a:latin typeface="Verdana" panose="020B0604030504040204" pitchFamily="34" charset="0"/>
              </a:rPr>
              <a:t>-</a:t>
            </a:r>
            <a:r>
              <a:rPr lang="el-GR" altLang="en-US">
                <a:latin typeface="Verdana" panose="020B0604030504040204" pitchFamily="34" charset="0"/>
              </a:rPr>
              <a:t>κομμουνιστικό σχέδιο</a:t>
            </a:r>
          </a:p>
          <a:p>
            <a:pPr lvl="1" eaLnBrk="1" hangingPunct="1"/>
            <a:r>
              <a:rPr lang="el-GR" altLang="en-US">
                <a:latin typeface="Verdana" panose="020B0604030504040204" pitchFamily="34" charset="0"/>
              </a:rPr>
              <a:t>Για τη Δεξιά οδηγεί το τέλος των εθνικών κρατών και παραδόσεων</a:t>
            </a:r>
          </a:p>
          <a:p>
            <a:pPr lvl="1" eaLnBrk="1" hangingPunct="1"/>
            <a:r>
              <a:rPr lang="el-GR" altLang="en-US">
                <a:latin typeface="Verdana" panose="020B0604030504040204" pitchFamily="34" charset="0"/>
              </a:rPr>
              <a:t>Η βρετανική άρνηση συμμετοχής σε υπερεθνική στρατιωτική δομή</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AutoShape 2">
            <a:extLst>
              <a:ext uri="{FF2B5EF4-FFF2-40B4-BE49-F238E27FC236}">
                <a16:creationId xmlns:a16="http://schemas.microsoft.com/office/drawing/2014/main" id="{9E715409-58A4-0043-94EE-279DCA468692}"/>
              </a:ext>
            </a:extLst>
          </p:cNvPr>
          <p:cNvSpPr>
            <a:spLocks noGrp="1" noChangeArrowheads="1"/>
          </p:cNvSpPr>
          <p:nvPr>
            <p:ph type="title"/>
          </p:nvPr>
        </p:nvSpPr>
        <p:spPr>
          <a:xfrm>
            <a:off x="944919" y="3101093"/>
            <a:ext cx="1840539" cy="3029344"/>
          </a:xfrm>
        </p:spPr>
        <p:txBody>
          <a:bodyPr>
            <a:normAutofit/>
          </a:bodyPr>
          <a:lstStyle/>
          <a:p>
            <a:pPr eaLnBrk="1" hangingPunct="1"/>
            <a:r>
              <a:rPr lang="el-GR" altLang="en-US" sz="1300" b="1">
                <a:solidFill>
                  <a:schemeClr val="bg1"/>
                </a:solidFill>
                <a:latin typeface="Verdana" panose="020B0604030504040204" pitchFamily="34" charset="0"/>
              </a:rPr>
              <a:t>Το τέλος των ομοσπονδιακών σχεδίων</a:t>
            </a:r>
          </a:p>
        </p:txBody>
      </p:sp>
      <p:sp>
        <p:nvSpPr>
          <p:cNvPr id="139"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1" name="Rectangle 140">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773" name="Rectangle 3">
            <a:extLst>
              <a:ext uri="{FF2B5EF4-FFF2-40B4-BE49-F238E27FC236}">
                <a16:creationId xmlns:a16="http://schemas.microsoft.com/office/drawing/2014/main" id="{0F39F8A1-6A21-CF51-1908-5182A05832D8}"/>
              </a:ext>
            </a:extLst>
          </p:cNvPr>
          <p:cNvGraphicFramePr>
            <a:graphicFrameLocks noGrp="1"/>
          </p:cNvGraphicFramePr>
          <p:nvPr>
            <p:ph idx="1"/>
            <p:extLst>
              <p:ext uri="{D42A27DB-BD31-4B8C-83A1-F6EECF244321}">
                <p14:modId xmlns:p14="http://schemas.microsoft.com/office/powerpoint/2010/main" val="4008623741"/>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AutoShape 2">
            <a:extLst>
              <a:ext uri="{FF2B5EF4-FFF2-40B4-BE49-F238E27FC236}">
                <a16:creationId xmlns:a16="http://schemas.microsoft.com/office/drawing/2014/main" id="{626ED1C7-EC43-984F-8C64-3EFCD1F41491}"/>
              </a:ext>
            </a:extLst>
          </p:cNvPr>
          <p:cNvSpPr>
            <a:spLocks noGrp="1" noChangeArrowheads="1"/>
          </p:cNvSpPr>
          <p:nvPr>
            <p:ph type="title"/>
          </p:nvPr>
        </p:nvSpPr>
        <p:spPr>
          <a:xfrm>
            <a:off x="2529796" y="624110"/>
            <a:ext cx="6098663" cy="1280890"/>
          </a:xfrm>
        </p:spPr>
        <p:txBody>
          <a:bodyPr>
            <a:normAutofit/>
          </a:bodyPr>
          <a:lstStyle/>
          <a:p>
            <a:pPr eaLnBrk="1" hangingPunct="1">
              <a:lnSpc>
                <a:spcPct val="90000"/>
              </a:lnSpc>
            </a:pPr>
            <a:r>
              <a:rPr lang="el-GR" altLang="en-US" sz="2800" b="1">
                <a:latin typeface="Verdana" panose="020B0604030504040204" pitchFamily="34" charset="0"/>
              </a:rPr>
              <a:t>Η επάνοδος της διακυβερνητικής ενοποίησης</a:t>
            </a:r>
          </a:p>
        </p:txBody>
      </p:sp>
      <p:sp>
        <p:nvSpPr>
          <p:cNvPr id="74" name="Rectangle 7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7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8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8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90" name="Group 8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9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9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9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9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9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9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9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0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0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3795" name="Rectangle 3">
            <a:extLst>
              <a:ext uri="{FF2B5EF4-FFF2-40B4-BE49-F238E27FC236}">
                <a16:creationId xmlns:a16="http://schemas.microsoft.com/office/drawing/2014/main" id="{BCCB8AAB-BE53-4740-8E73-097ABC06DE01}"/>
              </a:ext>
            </a:extLst>
          </p:cNvPr>
          <p:cNvSpPr>
            <a:spLocks noGrp="1" noChangeArrowheads="1"/>
          </p:cNvSpPr>
          <p:nvPr>
            <p:ph idx="1"/>
          </p:nvPr>
        </p:nvSpPr>
        <p:spPr>
          <a:xfrm>
            <a:off x="2529796" y="2133600"/>
            <a:ext cx="6098663" cy="3777622"/>
          </a:xfrm>
        </p:spPr>
        <p:txBody>
          <a:bodyPr>
            <a:normAutofit/>
          </a:bodyPr>
          <a:lstStyle/>
          <a:p>
            <a:pPr eaLnBrk="1" hangingPunct="1"/>
            <a:r>
              <a:rPr lang="el-GR" altLang="en-US">
                <a:latin typeface="Verdana" panose="020B0604030504040204" pitchFamily="34" charset="0"/>
              </a:rPr>
              <a:t>Η ενεργοποίηση της Δυτικοευρωπαϊκής Ένωσης (ΔΕΕ)</a:t>
            </a:r>
          </a:p>
          <a:p>
            <a:pPr lvl="1" eaLnBrk="1" hangingPunct="1"/>
            <a:r>
              <a:rPr lang="el-GR" altLang="en-US">
                <a:latin typeface="Verdana" panose="020B0604030504040204" pitchFamily="34" charset="0"/>
              </a:rPr>
              <a:t>Συνθήκη των Βρυξελλών και Συμφωνίες του Παρισιού (Οκτώβριος 1954)</a:t>
            </a:r>
          </a:p>
          <a:p>
            <a:pPr lvl="2" eaLnBrk="1" hangingPunct="1"/>
            <a:r>
              <a:rPr lang="el-GR" altLang="en-US">
                <a:latin typeface="Verdana" panose="020B0604030504040204" pitchFamily="34" charset="0"/>
              </a:rPr>
              <a:t>Η ένταξη στη Δ.Ε.Ε. Γερμανίας και Ιταλίας</a:t>
            </a:r>
          </a:p>
          <a:p>
            <a:pPr eaLnBrk="1" hangingPunct="1"/>
            <a:r>
              <a:rPr lang="el-GR" altLang="en-US">
                <a:latin typeface="Verdana" panose="020B0604030504040204" pitchFamily="34" charset="0"/>
              </a:rPr>
              <a:t>Ο επανεξοπλισμός της Γερμανίας και η ένταξή της στο ΝΑΤΟ</a:t>
            </a:r>
          </a:p>
          <a:p>
            <a:pPr eaLnBrk="1" hangingPunct="1"/>
            <a:r>
              <a:rPr lang="el-GR" altLang="en-US">
                <a:latin typeface="Verdana" panose="020B0604030504040204" pitchFamily="34" charset="0"/>
              </a:rPr>
              <a:t>Η πρώτη ύφεση </a:t>
            </a:r>
          </a:p>
          <a:p>
            <a:pPr lvl="2" eaLnBrk="1" hangingPunct="1"/>
            <a:r>
              <a:rPr lang="el-GR" altLang="en-US">
                <a:latin typeface="Verdana" panose="020B0604030504040204" pitchFamily="34" charset="0"/>
              </a:rPr>
              <a:t>θάνατος Στάλιν (5.3.1953)</a:t>
            </a:r>
          </a:p>
          <a:p>
            <a:pPr lvl="2" eaLnBrk="1" hangingPunct="1"/>
            <a:r>
              <a:rPr lang="el-GR" altLang="en-US">
                <a:latin typeface="Verdana" panose="020B0604030504040204" pitchFamily="34" charset="0"/>
              </a:rPr>
              <a:t>τέλος Κορεατικού πολέμου(27.7.1953)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AutoShape 2">
            <a:extLst>
              <a:ext uri="{FF2B5EF4-FFF2-40B4-BE49-F238E27FC236}">
                <a16:creationId xmlns:a16="http://schemas.microsoft.com/office/drawing/2014/main" id="{DF6AA1EA-7201-2349-A7E3-04F2D881ADE9}"/>
              </a:ext>
            </a:extLst>
          </p:cNvPr>
          <p:cNvSpPr>
            <a:spLocks noGrp="1" noChangeArrowheads="1"/>
          </p:cNvSpPr>
          <p:nvPr>
            <p:ph type="title"/>
          </p:nvPr>
        </p:nvSpPr>
        <p:spPr>
          <a:xfrm>
            <a:off x="5891645" y="685800"/>
            <a:ext cx="2736814" cy="5225422"/>
          </a:xfrm>
        </p:spPr>
        <p:txBody>
          <a:bodyPr anchor="ctr">
            <a:normAutofit/>
          </a:bodyPr>
          <a:lstStyle/>
          <a:p>
            <a:pPr eaLnBrk="1" hangingPunct="1"/>
            <a:r>
              <a:rPr lang="el-GR" altLang="en-US" sz="3100" b="1">
                <a:latin typeface="Verdana" panose="020B0604030504040204" pitchFamily="34" charset="0"/>
              </a:rPr>
              <a:t>Προς την οικονομική ενοποίηση</a:t>
            </a:r>
          </a:p>
        </p:txBody>
      </p:sp>
      <p:sp>
        <p:nvSpPr>
          <p:cNvPr id="74" name="Rectangle 73">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4819" name="Rectangle 3">
            <a:extLst>
              <a:ext uri="{FF2B5EF4-FFF2-40B4-BE49-F238E27FC236}">
                <a16:creationId xmlns:a16="http://schemas.microsoft.com/office/drawing/2014/main" id="{E9E3EB35-4761-F149-8BA5-021417B2FB5C}"/>
              </a:ext>
            </a:extLst>
          </p:cNvPr>
          <p:cNvSpPr>
            <a:spLocks noGrp="1" noChangeArrowheads="1"/>
          </p:cNvSpPr>
          <p:nvPr>
            <p:ph idx="1"/>
          </p:nvPr>
        </p:nvSpPr>
        <p:spPr>
          <a:xfrm>
            <a:off x="826165" y="685800"/>
            <a:ext cx="4477622" cy="5225422"/>
          </a:xfrm>
        </p:spPr>
        <p:txBody>
          <a:bodyPr anchor="ctr">
            <a:normAutofit/>
          </a:bodyPr>
          <a:lstStyle/>
          <a:p>
            <a:pPr eaLnBrk="1" hangingPunct="1"/>
            <a:r>
              <a:rPr lang="el-GR" altLang="en-US">
                <a:latin typeface="Verdana" panose="020B0604030504040204" pitchFamily="34" charset="0"/>
              </a:rPr>
              <a:t>Η πρόταση Μπέγιεν και Μπενελούξ για οικονομική ένωση</a:t>
            </a:r>
          </a:p>
          <a:p>
            <a:pPr eaLnBrk="1" hangingPunct="1"/>
            <a:r>
              <a:rPr lang="el-GR" altLang="en-US">
                <a:latin typeface="Verdana" panose="020B0604030504040204" pitchFamily="34" charset="0"/>
              </a:rPr>
              <a:t>Ο Ζαν Μονέ και η Επιτροπή Δράσης</a:t>
            </a:r>
          </a:p>
          <a:p>
            <a:pPr eaLnBrk="1" hangingPunct="1"/>
            <a:r>
              <a:rPr lang="el-GR" altLang="en-US">
                <a:latin typeface="Verdana" panose="020B0604030504040204" pitchFamily="34" charset="0"/>
              </a:rPr>
              <a:t>Η διάσκεψη της Μεσίνας </a:t>
            </a:r>
          </a:p>
          <a:p>
            <a:pPr lvl="1" eaLnBrk="1" hangingPunct="1"/>
            <a:r>
              <a:rPr lang="el-GR" altLang="en-US">
                <a:latin typeface="Verdana" panose="020B0604030504040204" pitchFamily="34" charset="0"/>
              </a:rPr>
              <a:t>Η συνάντηση των Υπουργών Εξωτερικών των 6 στην Μεσίνα της Ιταλίας (1-3.6.1955) </a:t>
            </a:r>
            <a:r>
              <a:rPr lang="el-GR" altLang="en-US">
                <a:latin typeface="Verdana" panose="020B0604030504040204" pitchFamily="34" charset="0"/>
                <a:sym typeface="Wingdings" pitchFamily="2" charset="2"/>
              </a:rPr>
              <a:t> στόχος η κοινή αγορά</a:t>
            </a:r>
          </a:p>
          <a:p>
            <a:pPr eaLnBrk="1" hangingPunct="1"/>
            <a:r>
              <a:rPr lang="el-GR" altLang="en-US">
                <a:latin typeface="Verdana" panose="020B0604030504040204" pitchFamily="34" charset="0"/>
                <a:sym typeface="Wingdings" pitchFamily="2" charset="2"/>
              </a:rPr>
              <a:t>Η επιτροπή Σπάακ</a:t>
            </a:r>
          </a:p>
          <a:p>
            <a:pPr lvl="1" eaLnBrk="1" hangingPunct="1"/>
            <a:r>
              <a:rPr lang="el-GR" altLang="en-US">
                <a:latin typeface="Verdana" panose="020B0604030504040204" pitchFamily="34" charset="0"/>
              </a:rPr>
              <a:t>Η προσπάθεια συμπερίληψης της Βρετανίας </a:t>
            </a:r>
            <a:r>
              <a:rPr lang="el-GR" altLang="en-US">
                <a:latin typeface="Verdana" panose="020B0604030504040204" pitchFamily="34" charset="0"/>
                <a:sym typeface="Wingdings" pitchFamily="2" charset="2"/>
              </a:rPr>
              <a:t>(</a:t>
            </a:r>
            <a:r>
              <a:rPr lang="en-US" altLang="en-US">
                <a:latin typeface="Verdana" panose="020B0604030504040204" pitchFamily="34" charset="0"/>
                <a:sym typeface="Wingdings" pitchFamily="2" charset="2"/>
              </a:rPr>
              <a:t>Bretherton</a:t>
            </a:r>
            <a:r>
              <a:rPr lang="el-GR" altLang="en-US">
                <a:latin typeface="Verdana" panose="020B0604030504040204" pitchFamily="34" charset="0"/>
                <a:sym typeface="Wingdings" pitchFamily="2" charset="2"/>
              </a:rPr>
              <a:t>)</a:t>
            </a:r>
          </a:p>
          <a:p>
            <a:pPr lvl="1" eaLnBrk="1" hangingPunct="1"/>
            <a:r>
              <a:rPr lang="el-GR" altLang="en-US">
                <a:latin typeface="Verdana" panose="020B0604030504040204" pitchFamily="34" charset="0"/>
              </a:rPr>
              <a:t>Πρόταση δημιουργίας ευρωπαϊκής οικονομικής κοινότητας και μιας κοινότητας ατομικής ενέργειας</a:t>
            </a:r>
          </a:p>
        </p:txBody>
      </p:sp>
      <p:cxnSp>
        <p:nvCxnSpPr>
          <p:cNvPr id="76" name="Straight Connector 75">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accent1">
              <a:alpha val="30000"/>
            </a:schemeClr>
          </a:solidFill>
        </p:grpSpPr>
        <p:sp>
          <p:nvSpPr>
            <p:cNvPr id="7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6"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8"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9"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0"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1"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2"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3"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4"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5"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6"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5842" name="AutoShape 2">
            <a:extLst>
              <a:ext uri="{FF2B5EF4-FFF2-40B4-BE49-F238E27FC236}">
                <a16:creationId xmlns:a16="http://schemas.microsoft.com/office/drawing/2014/main" id="{663B7709-684B-F149-AC0E-85751D7AA784}"/>
              </a:ext>
            </a:extLst>
          </p:cNvPr>
          <p:cNvSpPr>
            <a:spLocks noGrp="1" noChangeArrowheads="1"/>
          </p:cNvSpPr>
          <p:nvPr>
            <p:ph type="title"/>
          </p:nvPr>
        </p:nvSpPr>
        <p:spPr>
          <a:xfrm>
            <a:off x="5879817" y="1159566"/>
            <a:ext cx="2747204" cy="4568264"/>
          </a:xfrm>
        </p:spPr>
        <p:txBody>
          <a:bodyPr anchor="ctr">
            <a:normAutofit/>
          </a:bodyPr>
          <a:lstStyle/>
          <a:p>
            <a:pPr eaLnBrk="1" hangingPunct="1"/>
            <a:r>
              <a:rPr lang="el-GR" altLang="en-US" b="1">
                <a:solidFill>
                  <a:schemeClr val="tx1"/>
                </a:solidFill>
                <a:latin typeface="Verdana" panose="020B0604030504040204" pitchFamily="34" charset="0"/>
              </a:rPr>
              <a:t>Η Συνθήκη της Ρώμης</a:t>
            </a:r>
          </a:p>
        </p:txBody>
      </p:sp>
      <p:sp>
        <p:nvSpPr>
          <p:cNvPr id="88"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5670183"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5843" name="Rectangle 3">
            <a:extLst>
              <a:ext uri="{FF2B5EF4-FFF2-40B4-BE49-F238E27FC236}">
                <a16:creationId xmlns:a16="http://schemas.microsoft.com/office/drawing/2014/main" id="{7E36DEC1-1172-3841-A64E-09C289DED0B8}"/>
              </a:ext>
            </a:extLst>
          </p:cNvPr>
          <p:cNvSpPr>
            <a:spLocks noGrp="1" noChangeArrowheads="1"/>
          </p:cNvSpPr>
          <p:nvPr>
            <p:ph idx="1"/>
          </p:nvPr>
        </p:nvSpPr>
        <p:spPr>
          <a:xfrm>
            <a:off x="477982" y="1286934"/>
            <a:ext cx="3969327" cy="4284134"/>
          </a:xfrm>
        </p:spPr>
        <p:txBody>
          <a:bodyPr anchor="ctr">
            <a:normAutofit/>
          </a:bodyPr>
          <a:lstStyle/>
          <a:p>
            <a:pPr eaLnBrk="1" hangingPunct="1"/>
            <a:r>
              <a:rPr lang="el-GR" altLang="en-US">
                <a:solidFill>
                  <a:srgbClr val="FFFFFF"/>
                </a:solidFill>
                <a:latin typeface="Verdana" panose="020B0604030504040204" pitchFamily="34" charset="0"/>
              </a:rPr>
              <a:t>Η Ευρωπαϊκή Οικονομική Κοινότητα – η επέκταση της ΕΚΑΧ στους υπόλοιπους τομείς της οικονομίας</a:t>
            </a:r>
          </a:p>
          <a:p>
            <a:pPr eaLnBrk="1" hangingPunct="1"/>
            <a:r>
              <a:rPr lang="el-GR" altLang="en-US">
                <a:solidFill>
                  <a:srgbClr val="FFFFFF"/>
                </a:solidFill>
                <a:latin typeface="Verdana" panose="020B0604030504040204" pitchFamily="34" charset="0"/>
              </a:rPr>
              <a:t>Η Ευρωπαϊκή Κοινότητα Ατομικής Ενέργειας – η προσπάθεια της Ευρώπης για ενεργειακή αυτονομία</a:t>
            </a:r>
            <a:endParaRPr lang="en-GB" altLang="en-US">
              <a:solidFill>
                <a:srgbClr val="FFFFFF"/>
              </a:solidFill>
              <a:latin typeface="Verdan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6869" name="Rectangle 71">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AutoShape 2">
            <a:extLst>
              <a:ext uri="{FF2B5EF4-FFF2-40B4-BE49-F238E27FC236}">
                <a16:creationId xmlns:a16="http://schemas.microsoft.com/office/drawing/2014/main" id="{89D39E68-EBBC-3A43-A080-2FCF2CB608A3}"/>
              </a:ext>
            </a:extLst>
          </p:cNvPr>
          <p:cNvSpPr>
            <a:spLocks noGrp="1" noChangeArrowheads="1"/>
          </p:cNvSpPr>
          <p:nvPr>
            <p:ph type="title"/>
          </p:nvPr>
        </p:nvSpPr>
        <p:spPr>
          <a:xfrm>
            <a:off x="5891645" y="685800"/>
            <a:ext cx="2736814" cy="5225422"/>
          </a:xfrm>
        </p:spPr>
        <p:txBody>
          <a:bodyPr anchor="ctr">
            <a:normAutofit/>
          </a:bodyPr>
          <a:lstStyle/>
          <a:p>
            <a:pPr eaLnBrk="1" hangingPunct="1"/>
            <a:r>
              <a:rPr lang="el-GR" altLang="en-US" sz="2500" b="1">
                <a:latin typeface="Verdana" panose="020B0604030504040204" pitchFamily="34" charset="0"/>
              </a:rPr>
              <a:t>Το πολιτικό πλαίσιο της ΕΟΚ/Ευρατόμ</a:t>
            </a:r>
          </a:p>
        </p:txBody>
      </p:sp>
      <p:sp>
        <p:nvSpPr>
          <p:cNvPr id="36870" name="Rectangle 73">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867" name="Rectangle 3">
            <a:extLst>
              <a:ext uri="{FF2B5EF4-FFF2-40B4-BE49-F238E27FC236}">
                <a16:creationId xmlns:a16="http://schemas.microsoft.com/office/drawing/2014/main" id="{35D99AB8-AC84-FA45-96DF-D27EE08D7156}"/>
              </a:ext>
            </a:extLst>
          </p:cNvPr>
          <p:cNvSpPr>
            <a:spLocks noGrp="1" noChangeArrowheads="1"/>
          </p:cNvSpPr>
          <p:nvPr>
            <p:ph idx="1"/>
          </p:nvPr>
        </p:nvSpPr>
        <p:spPr>
          <a:xfrm>
            <a:off x="826165" y="685800"/>
            <a:ext cx="4477622" cy="5225422"/>
          </a:xfrm>
        </p:spPr>
        <p:txBody>
          <a:bodyPr anchor="ctr">
            <a:normAutofit/>
          </a:bodyPr>
          <a:lstStyle/>
          <a:p>
            <a:pPr eaLnBrk="1" hangingPunct="1"/>
            <a:r>
              <a:rPr lang="el-GR" altLang="en-US">
                <a:latin typeface="Verdana" panose="020B0604030504040204" pitchFamily="34" charset="0"/>
              </a:rPr>
              <a:t>Η αποδοχή της «μικρής Ευρώπης» (η Ευρώπη των 6)</a:t>
            </a:r>
          </a:p>
          <a:p>
            <a:pPr lvl="1" eaLnBrk="1" hangingPunct="1"/>
            <a:r>
              <a:rPr lang="el-GR" altLang="en-US">
                <a:latin typeface="Verdana" panose="020B0604030504040204" pitchFamily="34" charset="0"/>
              </a:rPr>
              <a:t>Η αποστασιοποίηση της Μ. Βρετανίας</a:t>
            </a:r>
          </a:p>
          <a:p>
            <a:pPr lvl="2" eaLnBrk="1" hangingPunct="1"/>
            <a:r>
              <a:rPr lang="el-GR" altLang="en-US">
                <a:latin typeface="Verdana" panose="020B0604030504040204" pitchFamily="34" charset="0"/>
              </a:rPr>
              <a:t> Ευρωπαϊκή Ζώνη Ελεύθερων Συναλλαγών (ΕΖΕΣ)</a:t>
            </a:r>
          </a:p>
          <a:p>
            <a:pPr lvl="3" eaLnBrk="1" hangingPunct="1"/>
            <a:r>
              <a:rPr lang="el-GR" altLang="en-US">
                <a:latin typeface="Verdana" panose="020B0604030504040204" pitchFamily="34" charset="0"/>
              </a:rPr>
              <a:t>196</a:t>
            </a:r>
            <a:r>
              <a:rPr lang="en-GB" altLang="en-US">
                <a:latin typeface="Verdana" panose="020B0604030504040204" pitchFamily="34" charset="0"/>
              </a:rPr>
              <a:t>0</a:t>
            </a:r>
            <a:r>
              <a:rPr lang="el-GR" altLang="en-US">
                <a:latin typeface="Verdana" panose="020B0604030504040204" pitchFamily="34" charset="0"/>
              </a:rPr>
              <a:t> </a:t>
            </a:r>
          </a:p>
          <a:p>
            <a:pPr lvl="3" eaLnBrk="1" hangingPunct="1"/>
            <a:r>
              <a:rPr lang="el-GR" altLang="en-US">
                <a:latin typeface="Verdana" panose="020B0604030504040204" pitchFamily="34" charset="0"/>
              </a:rPr>
              <a:t>χωρίς υπερεθνικά χαρακτηριστικά</a:t>
            </a:r>
          </a:p>
          <a:p>
            <a:pPr eaLnBrk="1" hangingPunct="1"/>
            <a:r>
              <a:rPr lang="el-GR" altLang="en-US">
                <a:latin typeface="Verdana" panose="020B0604030504040204" pitchFamily="34" charset="0"/>
              </a:rPr>
              <a:t>Η αποδοχή της ενοποίησης σε τομείς χαμηλής πολιτικής </a:t>
            </a:r>
          </a:p>
          <a:p>
            <a:pPr eaLnBrk="1" hangingPunct="1"/>
            <a:r>
              <a:rPr lang="el-GR" altLang="en-US">
                <a:latin typeface="Verdana" panose="020B0604030504040204" pitchFamily="34" charset="0"/>
              </a:rPr>
              <a:t>Η ενοποίηση σε τομείς γαλλικών συμφερόντων</a:t>
            </a:r>
          </a:p>
        </p:txBody>
      </p:sp>
      <p:cxnSp>
        <p:nvCxnSpPr>
          <p:cNvPr id="76" name="Straight Connector 75">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AutoShape 2">
            <a:extLst>
              <a:ext uri="{FF2B5EF4-FFF2-40B4-BE49-F238E27FC236}">
                <a16:creationId xmlns:a16="http://schemas.microsoft.com/office/drawing/2014/main" id="{092D81ED-3D99-0B43-8B93-30FA029B4F03}"/>
              </a:ext>
            </a:extLst>
          </p:cNvPr>
          <p:cNvSpPr>
            <a:spLocks noGrp="1" noChangeArrowheads="1"/>
          </p:cNvSpPr>
          <p:nvPr>
            <p:ph type="title"/>
          </p:nvPr>
        </p:nvSpPr>
        <p:spPr>
          <a:xfrm>
            <a:off x="944919" y="3101093"/>
            <a:ext cx="1840539" cy="3029344"/>
          </a:xfrm>
        </p:spPr>
        <p:txBody>
          <a:bodyPr>
            <a:normAutofit/>
          </a:bodyPr>
          <a:lstStyle/>
          <a:p>
            <a:pPr eaLnBrk="1" hangingPunct="1">
              <a:lnSpc>
                <a:spcPct val="90000"/>
              </a:lnSpc>
            </a:pPr>
            <a:r>
              <a:rPr lang="el-GR" altLang="en-US" sz="1800" b="1">
                <a:solidFill>
                  <a:schemeClr val="bg1"/>
                </a:solidFill>
                <a:latin typeface="Verdana" panose="020B0604030504040204" pitchFamily="34" charset="0"/>
              </a:rPr>
              <a:t>Το ατελέσφορο εγχείρημα της </a:t>
            </a:r>
            <a:br>
              <a:rPr lang="el-GR" altLang="en-US" sz="1800" b="1">
                <a:solidFill>
                  <a:schemeClr val="bg1"/>
                </a:solidFill>
                <a:latin typeface="Verdana" panose="020B0604030504040204" pitchFamily="34" charset="0"/>
              </a:rPr>
            </a:br>
            <a:r>
              <a:rPr lang="el-GR" altLang="en-US" sz="1800" b="1">
                <a:solidFill>
                  <a:schemeClr val="bg1"/>
                </a:solidFill>
                <a:latin typeface="Verdana" panose="020B0604030504040204" pitchFamily="34" charset="0"/>
              </a:rPr>
              <a:t>Ευρωπαϊκής Αμυντικής Κοινότητας</a:t>
            </a:r>
          </a:p>
        </p:txBody>
      </p:sp>
      <p:sp>
        <p:nvSpPr>
          <p:cNvPr id="140"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2" name="Rectangle 141">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461" name="Rectangle 3">
            <a:extLst>
              <a:ext uri="{FF2B5EF4-FFF2-40B4-BE49-F238E27FC236}">
                <a16:creationId xmlns:a16="http://schemas.microsoft.com/office/drawing/2014/main" id="{EEF5CA6D-18AD-0C29-6CEC-7ADB4CC2B71D}"/>
              </a:ext>
            </a:extLst>
          </p:cNvPr>
          <p:cNvGraphicFramePr>
            <a:graphicFrameLocks noGrp="1"/>
          </p:cNvGraphicFramePr>
          <p:nvPr>
            <p:ph idx="1"/>
            <p:extLst>
              <p:ext uri="{D42A27DB-BD31-4B8C-83A1-F6EECF244321}">
                <p14:modId xmlns:p14="http://schemas.microsoft.com/office/powerpoint/2010/main" val="1563825503"/>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893" name="Rectangle 71">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37894" name="Group 73">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accent1">
              <a:alpha val="30000"/>
            </a:schemeClr>
          </a:solidFill>
        </p:grpSpPr>
        <p:sp>
          <p:nvSpPr>
            <p:cNvPr id="7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895"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789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9"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0"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1"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2"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3"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4"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5"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6"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7890" name="AutoShape 2">
            <a:extLst>
              <a:ext uri="{FF2B5EF4-FFF2-40B4-BE49-F238E27FC236}">
                <a16:creationId xmlns:a16="http://schemas.microsoft.com/office/drawing/2014/main" id="{B8C8B0DB-9104-5846-B8A0-3ED1F102C846}"/>
              </a:ext>
            </a:extLst>
          </p:cNvPr>
          <p:cNvSpPr>
            <a:spLocks noGrp="1" noChangeArrowheads="1"/>
          </p:cNvSpPr>
          <p:nvPr>
            <p:ph type="title"/>
          </p:nvPr>
        </p:nvSpPr>
        <p:spPr>
          <a:xfrm>
            <a:off x="5879817" y="1159566"/>
            <a:ext cx="2747204" cy="4568264"/>
          </a:xfrm>
        </p:spPr>
        <p:txBody>
          <a:bodyPr anchor="ctr">
            <a:normAutofit/>
          </a:bodyPr>
          <a:lstStyle/>
          <a:p>
            <a:pPr eaLnBrk="1" hangingPunct="1"/>
            <a:r>
              <a:rPr lang="el-GR" altLang="en-US" sz="2500" b="1">
                <a:solidFill>
                  <a:schemeClr val="tx1"/>
                </a:solidFill>
                <a:latin typeface="Verdana" panose="020B0604030504040204" pitchFamily="34" charset="0"/>
              </a:rPr>
              <a:t>Το θεσμικό πλαίσιο της ΕΟΚ/Ευρατόμ</a:t>
            </a:r>
          </a:p>
        </p:txBody>
      </p:sp>
      <p:sp>
        <p:nvSpPr>
          <p:cNvPr id="88"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5670183"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7891" name="Rectangle 3">
            <a:extLst>
              <a:ext uri="{FF2B5EF4-FFF2-40B4-BE49-F238E27FC236}">
                <a16:creationId xmlns:a16="http://schemas.microsoft.com/office/drawing/2014/main" id="{46613C26-07C6-004F-A200-FEEBDD33AE65}"/>
              </a:ext>
            </a:extLst>
          </p:cNvPr>
          <p:cNvSpPr>
            <a:spLocks noGrp="1" noChangeArrowheads="1"/>
          </p:cNvSpPr>
          <p:nvPr>
            <p:ph idx="1"/>
          </p:nvPr>
        </p:nvSpPr>
        <p:spPr>
          <a:xfrm>
            <a:off x="477982" y="1286934"/>
            <a:ext cx="3969327" cy="4284134"/>
          </a:xfrm>
        </p:spPr>
        <p:txBody>
          <a:bodyPr anchor="ctr">
            <a:normAutofit/>
          </a:bodyPr>
          <a:lstStyle/>
          <a:p>
            <a:pPr eaLnBrk="1" hangingPunct="1"/>
            <a:r>
              <a:rPr lang="el-GR" altLang="en-US">
                <a:solidFill>
                  <a:srgbClr val="FFFFFF"/>
                </a:solidFill>
                <a:latin typeface="Verdana" panose="020B0604030504040204" pitchFamily="34" charset="0"/>
              </a:rPr>
              <a:t>Μια θεσμική κατασκευή παρόμοια με της ΕΚΑΧ</a:t>
            </a:r>
          </a:p>
          <a:p>
            <a:pPr eaLnBrk="1" hangingPunct="1">
              <a:buFont typeface="Wingdings" pitchFamily="2" charset="2"/>
              <a:buNone/>
            </a:pPr>
            <a:r>
              <a:rPr lang="el-GR" altLang="en-US" b="1">
                <a:solidFill>
                  <a:srgbClr val="FFFFFF"/>
                </a:solidFill>
                <a:latin typeface="Verdana" panose="020B0604030504040204" pitchFamily="34" charset="0"/>
              </a:rPr>
              <a:t>ΟΜΩΣ</a:t>
            </a:r>
          </a:p>
          <a:p>
            <a:pPr eaLnBrk="1" hangingPunct="1"/>
            <a:r>
              <a:rPr lang="el-GR" altLang="en-US">
                <a:solidFill>
                  <a:srgbClr val="FFFFFF"/>
                </a:solidFill>
                <a:latin typeface="Verdana" panose="020B0604030504040204" pitchFamily="34" charset="0"/>
              </a:rPr>
              <a:t>Με μειωμένα υπερεθνικά χαρακτηριστικά</a:t>
            </a:r>
          </a:p>
          <a:p>
            <a:pPr eaLnBrk="1" hangingPunct="1"/>
            <a:r>
              <a:rPr lang="el-GR" altLang="en-US">
                <a:solidFill>
                  <a:srgbClr val="FFFFFF"/>
                </a:solidFill>
                <a:latin typeface="Verdana" panose="020B0604030504040204" pitchFamily="34" charset="0"/>
              </a:rPr>
              <a:t>Το Συμβούλιο των Υπουργών είναι το πολιτικά και νομικά κυρίαρχο όργανο</a:t>
            </a: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AutoShape 2">
            <a:extLst>
              <a:ext uri="{FF2B5EF4-FFF2-40B4-BE49-F238E27FC236}">
                <a16:creationId xmlns:a16="http://schemas.microsoft.com/office/drawing/2014/main" id="{B4CCA6F6-4A33-0C49-AAB8-152A32E9BE02}"/>
              </a:ext>
            </a:extLst>
          </p:cNvPr>
          <p:cNvSpPr>
            <a:spLocks noGrp="1" noChangeArrowheads="1"/>
          </p:cNvSpPr>
          <p:nvPr>
            <p:ph type="title"/>
          </p:nvPr>
        </p:nvSpPr>
        <p:spPr>
          <a:xfrm>
            <a:off x="2529796" y="624110"/>
            <a:ext cx="6098663" cy="1280890"/>
          </a:xfrm>
        </p:spPr>
        <p:txBody>
          <a:bodyPr>
            <a:normAutofit/>
          </a:bodyPr>
          <a:lstStyle/>
          <a:p>
            <a:pPr eaLnBrk="1" hangingPunct="1"/>
            <a:r>
              <a:rPr lang="el-GR" altLang="en-US" b="1">
                <a:latin typeface="Verdana" panose="020B0604030504040204" pitchFamily="34" charset="0"/>
              </a:rPr>
              <a:t>Οι στόχοι της ΕΟΚ</a:t>
            </a:r>
          </a:p>
        </p:txBody>
      </p:sp>
      <p:sp>
        <p:nvSpPr>
          <p:cNvPr id="74" name="Rectangle 7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7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8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8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90" name="Group 8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9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9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9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9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9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9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9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0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0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8915" name="Rectangle 3">
            <a:extLst>
              <a:ext uri="{FF2B5EF4-FFF2-40B4-BE49-F238E27FC236}">
                <a16:creationId xmlns:a16="http://schemas.microsoft.com/office/drawing/2014/main" id="{1FDFEA53-E618-BC40-877D-498D21D9F429}"/>
              </a:ext>
            </a:extLst>
          </p:cNvPr>
          <p:cNvSpPr>
            <a:spLocks noGrp="1" noChangeArrowheads="1"/>
          </p:cNvSpPr>
          <p:nvPr>
            <p:ph idx="1"/>
          </p:nvPr>
        </p:nvSpPr>
        <p:spPr>
          <a:xfrm>
            <a:off x="2529796" y="2133600"/>
            <a:ext cx="6098663" cy="3777622"/>
          </a:xfrm>
        </p:spPr>
        <p:txBody>
          <a:bodyPr>
            <a:normAutofit/>
          </a:bodyPr>
          <a:lstStyle/>
          <a:p>
            <a:pPr eaLnBrk="1" hangingPunct="1"/>
            <a:r>
              <a:rPr lang="el-GR" altLang="en-US">
                <a:latin typeface="Verdana" panose="020B0604030504040204" pitchFamily="34" charset="0"/>
              </a:rPr>
              <a:t>Απελευθέρωση συναλλαγών μεταξύ των κρατών μελών με σταδιακή μείωση των δασμών</a:t>
            </a:r>
          </a:p>
          <a:p>
            <a:pPr eaLnBrk="1" hangingPunct="1"/>
            <a:r>
              <a:rPr lang="el-GR" altLang="en-US">
                <a:latin typeface="Verdana" panose="020B0604030504040204" pitchFamily="34" charset="0"/>
              </a:rPr>
              <a:t>Τελωνειακή ένωση </a:t>
            </a:r>
            <a:r>
              <a:rPr lang="el-GR" altLang="en-US">
                <a:latin typeface="Verdana" panose="020B0604030504040204" pitchFamily="34" charset="0"/>
                <a:sym typeface="Wingdings" pitchFamily="2" charset="2"/>
              </a:rPr>
              <a:t> μέσα σε 10 έτη</a:t>
            </a:r>
          </a:p>
          <a:p>
            <a:pPr eaLnBrk="1" hangingPunct="1"/>
            <a:r>
              <a:rPr lang="el-GR" altLang="en-US">
                <a:latin typeface="Verdana" panose="020B0604030504040204" pitchFamily="34" charset="0"/>
                <a:sym typeface="Wingdings" pitchFamily="2" charset="2"/>
              </a:rPr>
              <a:t>Κοινή αγορά (με ασαφή χαρακτηριστικά στη Συνθήκη)</a:t>
            </a:r>
          </a:p>
          <a:p>
            <a:pPr eaLnBrk="1" hangingPunct="1"/>
            <a:r>
              <a:rPr lang="el-GR" altLang="en-US">
                <a:latin typeface="Verdana" panose="020B0604030504040204" pitchFamily="34" charset="0"/>
                <a:sym typeface="Wingdings" pitchFamily="2" charset="2"/>
              </a:rPr>
              <a:t>Η θέσπιση κοινών πολιτικών (γεωργία, μεταφορές) στους τομείς της κοινής αγοράς</a:t>
            </a:r>
          </a:p>
          <a:p>
            <a:pPr eaLnBrk="1" hangingPunct="1">
              <a:buFont typeface="Wingdings" pitchFamily="2" charset="2"/>
              <a:buNone/>
            </a:pPr>
            <a:r>
              <a:rPr lang="el-GR" altLang="en-US" b="1">
                <a:latin typeface="Verdana" panose="020B0604030504040204" pitchFamily="34" charset="0"/>
              </a:rPr>
              <a:t>Υποφώσκων στόχος</a:t>
            </a:r>
          </a:p>
          <a:p>
            <a:pPr eaLnBrk="1" hangingPunct="1"/>
            <a:r>
              <a:rPr lang="el-GR" altLang="en-US">
                <a:latin typeface="Verdana" panose="020B0604030504040204" pitchFamily="34" charset="0"/>
                <a:sym typeface="Wingdings" pitchFamily="2" charset="2"/>
              </a:rPr>
              <a:t>Η βαθύτερη ενοποίηση</a:t>
            </a:r>
          </a:p>
          <a:p>
            <a:pPr eaLnBrk="1" hangingPunct="1">
              <a:buFont typeface="Wingdings" pitchFamily="2" charset="2"/>
              <a:buNone/>
            </a:pPr>
            <a:endParaRPr lang="el-GR" altLang="en-US">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941" name="Rectangle 71">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39942" name="Group 73">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accent1">
              <a:alpha val="30000"/>
            </a:schemeClr>
          </a:solidFill>
        </p:grpSpPr>
        <p:sp>
          <p:nvSpPr>
            <p:cNvPr id="7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9943"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8"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9"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0"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1"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2"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3"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4"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5"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6"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9938" name="AutoShape 2">
            <a:extLst>
              <a:ext uri="{FF2B5EF4-FFF2-40B4-BE49-F238E27FC236}">
                <a16:creationId xmlns:a16="http://schemas.microsoft.com/office/drawing/2014/main" id="{8B5E5E80-2D54-5E42-B5A9-150BB98ADC27}"/>
              </a:ext>
            </a:extLst>
          </p:cNvPr>
          <p:cNvSpPr>
            <a:spLocks noGrp="1" noChangeArrowheads="1"/>
          </p:cNvSpPr>
          <p:nvPr>
            <p:ph type="title"/>
          </p:nvPr>
        </p:nvSpPr>
        <p:spPr>
          <a:xfrm>
            <a:off x="5879817" y="1159566"/>
            <a:ext cx="2747204" cy="4568264"/>
          </a:xfrm>
        </p:spPr>
        <p:txBody>
          <a:bodyPr anchor="ctr">
            <a:normAutofit/>
          </a:bodyPr>
          <a:lstStyle/>
          <a:p>
            <a:pPr eaLnBrk="1" hangingPunct="1"/>
            <a:r>
              <a:rPr lang="el-GR" altLang="en-US" b="1">
                <a:solidFill>
                  <a:schemeClr val="tx1"/>
                </a:solidFill>
                <a:latin typeface="Verdana" panose="020B0604030504040204" pitchFamily="34" charset="0"/>
              </a:rPr>
              <a:t>Οι συνθήκες τίθενται σε ισχύ την 1.1.1958</a:t>
            </a:r>
          </a:p>
        </p:txBody>
      </p:sp>
      <p:sp>
        <p:nvSpPr>
          <p:cNvPr id="88"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5670183"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9939" name="Rectangle 3">
            <a:extLst>
              <a:ext uri="{FF2B5EF4-FFF2-40B4-BE49-F238E27FC236}">
                <a16:creationId xmlns:a16="http://schemas.microsoft.com/office/drawing/2014/main" id="{3658D017-3AD5-1D4F-ABD0-DBA60E651880}"/>
              </a:ext>
            </a:extLst>
          </p:cNvPr>
          <p:cNvSpPr>
            <a:spLocks noGrp="1" noChangeArrowheads="1"/>
          </p:cNvSpPr>
          <p:nvPr>
            <p:ph idx="1"/>
          </p:nvPr>
        </p:nvSpPr>
        <p:spPr>
          <a:xfrm>
            <a:off x="477982" y="1286934"/>
            <a:ext cx="3969327" cy="4284134"/>
          </a:xfrm>
        </p:spPr>
        <p:txBody>
          <a:bodyPr anchor="ctr">
            <a:normAutofit/>
          </a:bodyPr>
          <a:lstStyle/>
          <a:p>
            <a:pPr eaLnBrk="1" hangingPunct="1"/>
            <a:r>
              <a:rPr lang="el-GR" altLang="en-US">
                <a:solidFill>
                  <a:srgbClr val="FFFFFF"/>
                </a:solidFill>
                <a:latin typeface="Verdana" panose="020B0604030504040204" pitchFamily="34" charset="0"/>
              </a:rPr>
              <a:t>Τον Ιούνιο του 1958 </a:t>
            </a:r>
            <a:r>
              <a:rPr lang="el-GR" altLang="en-US">
                <a:solidFill>
                  <a:srgbClr val="FFFFFF"/>
                </a:solidFill>
                <a:latin typeface="Verdana" panose="020B0604030504040204" pitchFamily="34" charset="0"/>
                <a:sym typeface="Wingdings" pitchFamily="2" charset="2"/>
              </a:rPr>
              <a:t> άνοδος Στρατηγού Ντε Γκωλ στην εξουσία</a:t>
            </a:r>
          </a:p>
          <a:p>
            <a:pPr eaLnBrk="1" hangingPunct="1"/>
            <a:r>
              <a:rPr lang="el-GR" altLang="en-US">
                <a:solidFill>
                  <a:srgbClr val="FFFFFF"/>
                </a:solidFill>
                <a:latin typeface="Verdana" panose="020B0604030504040204" pitchFamily="34" charset="0"/>
                <a:sym typeface="Wingdings" pitchFamily="2" charset="2"/>
              </a:rPr>
              <a:t>Ίδρυση της Ε’ Δημοκρατίας στη Γαλλία</a:t>
            </a:r>
          </a:p>
          <a:p>
            <a:pPr eaLnBrk="1" hangingPunct="1"/>
            <a:r>
              <a:rPr lang="el-GR" altLang="en-US">
                <a:solidFill>
                  <a:srgbClr val="FFFFFF"/>
                </a:solidFill>
                <a:latin typeface="Verdana" panose="020B0604030504040204" pitchFamily="34" charset="0"/>
                <a:sym typeface="Wingdings" pitchFamily="2" charset="2"/>
              </a:rPr>
              <a:t>Η ριζική αλλαγή του πολιτικού σκηνικού έχει σημαντικές επιπτώσεις στο ξεκίνημα της ΕΟΚ.</a:t>
            </a:r>
            <a:endParaRPr lang="el-GR" altLang="en-US">
              <a:solidFill>
                <a:srgbClr val="FFFFFF"/>
              </a:solidFill>
              <a:latin typeface="Verdan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AutoShape 2">
            <a:extLst>
              <a:ext uri="{FF2B5EF4-FFF2-40B4-BE49-F238E27FC236}">
                <a16:creationId xmlns:a16="http://schemas.microsoft.com/office/drawing/2014/main" id="{215886D3-43B9-B245-9D90-59D0396DB982}"/>
              </a:ext>
            </a:extLst>
          </p:cNvPr>
          <p:cNvSpPr>
            <a:spLocks noGrp="1" noChangeArrowheads="1"/>
          </p:cNvSpPr>
          <p:nvPr>
            <p:ph type="title"/>
          </p:nvPr>
        </p:nvSpPr>
        <p:spPr>
          <a:xfrm>
            <a:off x="1075416" y="1059872"/>
            <a:ext cx="2259162" cy="4851349"/>
          </a:xfrm>
        </p:spPr>
        <p:txBody>
          <a:bodyPr>
            <a:normAutofit/>
          </a:bodyPr>
          <a:lstStyle/>
          <a:p>
            <a:pPr eaLnBrk="1" hangingPunct="1">
              <a:lnSpc>
                <a:spcPct val="90000"/>
              </a:lnSpc>
            </a:pPr>
            <a:r>
              <a:rPr lang="el-GR" altLang="en-US" sz="2300" b="1">
                <a:latin typeface="Verdana" panose="020B0604030504040204" pitchFamily="34" charset="0"/>
              </a:rPr>
              <a:t>Το πλαίσιο της γένεσης της </a:t>
            </a:r>
            <a:br>
              <a:rPr lang="el-GR" altLang="en-US" sz="2300" b="1">
                <a:latin typeface="Verdana" panose="020B0604030504040204" pitchFamily="34" charset="0"/>
              </a:rPr>
            </a:br>
            <a:r>
              <a:rPr lang="el-GR" altLang="en-US" sz="2300" b="1">
                <a:latin typeface="Verdana" panose="020B0604030504040204" pitchFamily="34" charset="0"/>
              </a:rPr>
              <a:t>Ευρωπαϊκής Αμυντικής Κοινότητας</a:t>
            </a:r>
          </a:p>
        </p:txBody>
      </p:sp>
      <p:sp>
        <p:nvSpPr>
          <p:cNvPr id="74"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1149203"/>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0483" name="Rectangle 3">
            <a:extLst>
              <a:ext uri="{FF2B5EF4-FFF2-40B4-BE49-F238E27FC236}">
                <a16:creationId xmlns:a16="http://schemas.microsoft.com/office/drawing/2014/main" id="{6AD44AD0-3C3F-A04E-85E0-ED7FD9DFD544}"/>
              </a:ext>
            </a:extLst>
          </p:cNvPr>
          <p:cNvSpPr>
            <a:spLocks noGrp="1" noChangeArrowheads="1"/>
          </p:cNvSpPr>
          <p:nvPr>
            <p:ph idx="1"/>
          </p:nvPr>
        </p:nvSpPr>
        <p:spPr>
          <a:xfrm>
            <a:off x="3960276" y="1059872"/>
            <a:ext cx="4668183" cy="4851350"/>
          </a:xfrm>
        </p:spPr>
        <p:txBody>
          <a:bodyPr>
            <a:normAutofit/>
          </a:bodyPr>
          <a:lstStyle/>
          <a:p>
            <a:pPr eaLnBrk="1" hangingPunct="1"/>
            <a:r>
              <a:rPr lang="el-GR" altLang="en-US" b="1">
                <a:latin typeface="Verdana" panose="020B0604030504040204" pitchFamily="34" charset="0"/>
                <a:sym typeface="Wingdings" pitchFamily="2" charset="2"/>
              </a:rPr>
              <a:t>Όξυνση ψυχρού πολέμου</a:t>
            </a:r>
          </a:p>
          <a:p>
            <a:pPr lvl="1" eaLnBrk="1" hangingPunct="1"/>
            <a:r>
              <a:rPr lang="el-GR" altLang="en-US">
                <a:latin typeface="Verdana" panose="020B0604030504040204" pitchFamily="34" charset="0"/>
                <a:sym typeface="Wingdings" pitchFamily="2" charset="2"/>
              </a:rPr>
              <a:t>αποκλεισμός Βερολίνου</a:t>
            </a:r>
            <a:r>
              <a:rPr lang="en-GB" altLang="en-US">
                <a:latin typeface="Verdana" panose="020B0604030504040204" pitchFamily="34" charset="0"/>
                <a:sym typeface="Wingdings" pitchFamily="2" charset="2"/>
              </a:rPr>
              <a:t> </a:t>
            </a:r>
            <a:r>
              <a:rPr lang="el-GR" altLang="en-US">
                <a:latin typeface="Verdana" panose="020B0604030504040204" pitchFamily="34" charset="0"/>
                <a:sym typeface="Wingdings" pitchFamily="2" charset="2"/>
              </a:rPr>
              <a:t>(</a:t>
            </a:r>
            <a:r>
              <a:rPr lang="en-GB" altLang="en-US">
                <a:latin typeface="Verdana" panose="020B0604030504040204" pitchFamily="34" charset="0"/>
                <a:sym typeface="Wingdings" pitchFamily="2" charset="2"/>
              </a:rPr>
              <a:t>24 </a:t>
            </a:r>
            <a:r>
              <a:rPr lang="el-GR" altLang="en-US">
                <a:latin typeface="Verdana" panose="020B0604030504040204" pitchFamily="34" charset="0"/>
                <a:sym typeface="Wingdings" pitchFamily="2" charset="2"/>
              </a:rPr>
              <a:t>Ιουνίου</a:t>
            </a:r>
            <a:r>
              <a:rPr lang="en-GB" altLang="en-US">
                <a:latin typeface="Verdana" panose="020B0604030504040204" pitchFamily="34" charset="0"/>
                <a:sym typeface="Wingdings" pitchFamily="2" charset="2"/>
              </a:rPr>
              <a:t> 1948 – 12 </a:t>
            </a:r>
            <a:r>
              <a:rPr lang="el-GR" altLang="en-US">
                <a:latin typeface="Verdana" panose="020B0604030504040204" pitchFamily="34" charset="0"/>
                <a:sym typeface="Wingdings" pitchFamily="2" charset="2"/>
              </a:rPr>
              <a:t>Μαΐου</a:t>
            </a:r>
            <a:r>
              <a:rPr lang="en-GB" altLang="en-US">
                <a:latin typeface="Verdana" panose="020B0604030504040204" pitchFamily="34" charset="0"/>
                <a:sym typeface="Wingdings" pitchFamily="2" charset="2"/>
              </a:rPr>
              <a:t> 1949</a:t>
            </a:r>
            <a:r>
              <a:rPr lang="el-GR" altLang="en-US">
                <a:latin typeface="Verdana" panose="020B0604030504040204" pitchFamily="34" charset="0"/>
                <a:sym typeface="Wingdings" pitchFamily="2" charset="2"/>
              </a:rPr>
              <a:t>)</a:t>
            </a:r>
            <a:endParaRPr lang="en-GB" altLang="en-US">
              <a:latin typeface="Verdana" panose="020B0604030504040204" pitchFamily="34" charset="0"/>
              <a:sym typeface="Wingdings" pitchFamily="2" charset="2"/>
            </a:endParaRPr>
          </a:p>
          <a:p>
            <a:pPr lvl="1" eaLnBrk="1" hangingPunct="1"/>
            <a:r>
              <a:rPr lang="el-GR" altLang="en-US">
                <a:latin typeface="Verdana" panose="020B0604030504040204" pitchFamily="34" charset="0"/>
                <a:sym typeface="Wingdings" pitchFamily="2" charset="2"/>
              </a:rPr>
              <a:t>Ίδρυση ΝΑΤΟ – 24 Απριλίου 1949</a:t>
            </a:r>
            <a:endParaRPr lang="fr-FR" altLang="en-US">
              <a:latin typeface="Verdana" panose="020B0604030504040204" pitchFamily="34" charset="0"/>
              <a:sym typeface="Wingdings" pitchFamily="2" charset="2"/>
            </a:endParaRPr>
          </a:p>
          <a:p>
            <a:pPr lvl="1" eaLnBrk="1" hangingPunct="1"/>
            <a:r>
              <a:rPr lang="el-GR" altLang="en-US">
                <a:latin typeface="Verdana" panose="020B0604030504040204" pitchFamily="34" charset="0"/>
                <a:sym typeface="Wingdings" pitchFamily="2" charset="2"/>
              </a:rPr>
              <a:t>Σοβιετική ατομική βόμβα (Αύγουστος 1949)</a:t>
            </a:r>
            <a:endParaRPr lang="en-GB" altLang="en-US">
              <a:latin typeface="Verdana" panose="020B0604030504040204" pitchFamily="34" charset="0"/>
              <a:sym typeface="Wingdings" pitchFamily="2" charset="2"/>
            </a:endParaRPr>
          </a:p>
          <a:p>
            <a:pPr eaLnBrk="1" hangingPunct="1"/>
            <a:r>
              <a:rPr lang="el-GR" altLang="en-US" b="1">
                <a:latin typeface="Verdana" panose="020B0604030504040204" pitchFamily="34" charset="0"/>
                <a:sym typeface="Wingdings" pitchFamily="2" charset="2"/>
              </a:rPr>
              <a:t>Ιούνιος 1950 : Πόλεμος Κορέας</a:t>
            </a:r>
            <a:r>
              <a:rPr lang="el-GR" altLang="en-US">
                <a:latin typeface="Verdana" panose="020B0604030504040204" pitchFamily="34" charset="0"/>
                <a:sym typeface="Wingdings" pitchFamily="2" charset="2"/>
              </a:rPr>
              <a:t> </a:t>
            </a:r>
          </a:p>
          <a:p>
            <a:pPr eaLnBrk="1" hangingPunct="1"/>
            <a:endParaRPr lang="el-GR" altLang="en-US">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 name="Rectangle 103">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07" name="AutoShape 10">
            <a:extLst>
              <a:ext uri="{FF2B5EF4-FFF2-40B4-BE49-F238E27FC236}">
                <a16:creationId xmlns:a16="http://schemas.microsoft.com/office/drawing/2014/main" id="{5182E9F5-003C-2F41-8006-7D7053AA921D}"/>
              </a:ext>
            </a:extLst>
          </p:cNvPr>
          <p:cNvSpPr>
            <a:spLocks noGrp="1" noChangeArrowheads="1"/>
          </p:cNvSpPr>
          <p:nvPr>
            <p:ph type="title"/>
          </p:nvPr>
        </p:nvSpPr>
        <p:spPr>
          <a:xfrm>
            <a:off x="405209" y="967417"/>
            <a:ext cx="2834152" cy="3943250"/>
          </a:xfrm>
        </p:spPr>
        <p:txBody>
          <a:bodyPr vert="horz" lIns="91440" tIns="45720" rIns="91440" bIns="45720" rtlCol="0" anchor="b">
            <a:normAutofit/>
          </a:bodyPr>
          <a:lstStyle/>
          <a:p>
            <a:pPr eaLnBrk="1" hangingPunct="1"/>
            <a:r>
              <a:rPr lang="en-US" altLang="en-US" sz="3500">
                <a:solidFill>
                  <a:srgbClr val="FEFFFF"/>
                </a:solidFill>
                <a:ea typeface="+mj-ea"/>
                <a:cs typeface="+mj-cs"/>
              </a:rPr>
              <a:t>Rene Pleven</a:t>
            </a:r>
          </a:p>
        </p:txBody>
      </p:sp>
      <p:sp>
        <p:nvSpPr>
          <p:cNvPr id="108"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1506" name="Picture 9">
            <a:extLst>
              <a:ext uri="{FF2B5EF4-FFF2-40B4-BE49-F238E27FC236}">
                <a16:creationId xmlns:a16="http://schemas.microsoft.com/office/drawing/2014/main" id="{93B0D59C-F8ED-B64C-B752-FB2DAA64C2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6412" y="967417"/>
            <a:ext cx="3619543" cy="4930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AutoShape 2">
            <a:extLst>
              <a:ext uri="{FF2B5EF4-FFF2-40B4-BE49-F238E27FC236}">
                <a16:creationId xmlns:a16="http://schemas.microsoft.com/office/drawing/2014/main" id="{3692D761-EC27-8E4D-BE12-827EC116D8BF}"/>
              </a:ext>
            </a:extLst>
          </p:cNvPr>
          <p:cNvSpPr>
            <a:spLocks noGrp="1" noChangeArrowheads="1"/>
          </p:cNvSpPr>
          <p:nvPr>
            <p:ph type="title"/>
          </p:nvPr>
        </p:nvSpPr>
        <p:spPr>
          <a:xfrm>
            <a:off x="5891645" y="685800"/>
            <a:ext cx="2736814" cy="5225422"/>
          </a:xfrm>
        </p:spPr>
        <p:txBody>
          <a:bodyPr anchor="ctr">
            <a:normAutofit/>
          </a:bodyPr>
          <a:lstStyle/>
          <a:p>
            <a:pPr eaLnBrk="1" hangingPunct="1"/>
            <a:r>
              <a:rPr lang="el-GR" altLang="en-US" b="1">
                <a:latin typeface="Verdana" panose="020B0604030504040204" pitchFamily="34" charset="0"/>
              </a:rPr>
              <a:t>Η δήλωση Πλεβέν</a:t>
            </a:r>
          </a:p>
        </p:txBody>
      </p:sp>
      <p:sp>
        <p:nvSpPr>
          <p:cNvPr id="74" name="Rectangle 73">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531" name="Rectangle 3">
            <a:extLst>
              <a:ext uri="{FF2B5EF4-FFF2-40B4-BE49-F238E27FC236}">
                <a16:creationId xmlns:a16="http://schemas.microsoft.com/office/drawing/2014/main" id="{38EC36FC-4FD9-4340-A48E-5FEFC0063101}"/>
              </a:ext>
            </a:extLst>
          </p:cNvPr>
          <p:cNvSpPr>
            <a:spLocks noGrp="1" noChangeArrowheads="1"/>
          </p:cNvSpPr>
          <p:nvPr>
            <p:ph idx="1"/>
          </p:nvPr>
        </p:nvSpPr>
        <p:spPr>
          <a:xfrm>
            <a:off x="826165" y="685800"/>
            <a:ext cx="4477622" cy="5225422"/>
          </a:xfrm>
        </p:spPr>
        <p:txBody>
          <a:bodyPr anchor="ctr">
            <a:normAutofit/>
          </a:bodyPr>
          <a:lstStyle/>
          <a:p>
            <a:pPr eaLnBrk="1" hangingPunct="1"/>
            <a:r>
              <a:rPr lang="el-GR" altLang="en-US">
                <a:latin typeface="Verdana" panose="020B0604030504040204" pitchFamily="34" charset="0"/>
              </a:rPr>
              <a:t>Σοσιαλδημοκράτης</a:t>
            </a:r>
            <a:r>
              <a:rPr lang="hu-HU" altLang="en-US">
                <a:latin typeface="Verdana" panose="020B0604030504040204" pitchFamily="34" charset="0"/>
              </a:rPr>
              <a:t>(UDSR)</a:t>
            </a:r>
            <a:r>
              <a:rPr lang="el-GR" altLang="en-US">
                <a:latin typeface="Verdana" panose="020B0604030504040204" pitchFamily="34" charset="0"/>
              </a:rPr>
              <a:t>. Πρωθυπουργός Γαλλίας</a:t>
            </a:r>
            <a:r>
              <a:rPr lang="hu-HU" altLang="en-US">
                <a:latin typeface="Verdana" panose="020B0604030504040204" pitchFamily="34" charset="0"/>
              </a:rPr>
              <a:t> (1</a:t>
            </a:r>
            <a:r>
              <a:rPr lang="el-GR" altLang="en-US">
                <a:latin typeface="Verdana" panose="020B0604030504040204" pitchFamily="34" charset="0"/>
              </a:rPr>
              <a:t>0</a:t>
            </a:r>
            <a:r>
              <a:rPr lang="hu-HU" altLang="en-US">
                <a:latin typeface="Verdana" panose="020B0604030504040204" pitchFamily="34" charset="0"/>
              </a:rPr>
              <a:t>.</a:t>
            </a:r>
            <a:r>
              <a:rPr lang="el-GR" altLang="en-US">
                <a:latin typeface="Verdana" panose="020B0604030504040204" pitchFamily="34" charset="0"/>
              </a:rPr>
              <a:t>7</a:t>
            </a:r>
            <a:r>
              <a:rPr lang="hu-HU" altLang="en-US">
                <a:latin typeface="Verdana" panose="020B0604030504040204" pitchFamily="34" charset="0"/>
              </a:rPr>
              <a:t>.195</a:t>
            </a:r>
            <a:r>
              <a:rPr lang="el-GR" altLang="en-US">
                <a:latin typeface="Verdana" panose="020B0604030504040204" pitchFamily="34" charset="0"/>
              </a:rPr>
              <a:t>0</a:t>
            </a:r>
            <a:r>
              <a:rPr lang="hu-HU" altLang="en-US">
                <a:latin typeface="Verdana" panose="020B0604030504040204" pitchFamily="34" charset="0"/>
              </a:rPr>
              <a:t>-</a:t>
            </a:r>
            <a:r>
              <a:rPr lang="el-GR" altLang="en-US">
                <a:latin typeface="Verdana" panose="020B0604030504040204" pitchFamily="34" charset="0"/>
              </a:rPr>
              <a:t>10.3.1951 και 11-8.1951 - </a:t>
            </a:r>
            <a:r>
              <a:rPr lang="hu-HU" altLang="en-US">
                <a:latin typeface="Verdana" panose="020B0604030504040204" pitchFamily="34" charset="0"/>
              </a:rPr>
              <a:t>20.1.1952)</a:t>
            </a:r>
            <a:endParaRPr lang="el-GR" altLang="en-US">
              <a:latin typeface="Verdana" panose="020B0604030504040204" pitchFamily="34" charset="0"/>
            </a:endParaRPr>
          </a:p>
          <a:p>
            <a:pPr eaLnBrk="1" hangingPunct="1"/>
            <a:r>
              <a:rPr lang="el-GR" altLang="en-US">
                <a:latin typeface="Verdana" panose="020B0604030504040204" pitchFamily="34" charset="0"/>
              </a:rPr>
              <a:t>24.10.1950 (4 μήνες μετά τη δήλωση Σουμάν) </a:t>
            </a:r>
            <a:r>
              <a:rPr lang="el-GR" altLang="en-US">
                <a:latin typeface="Verdana" panose="020B0604030504040204" pitchFamily="34" charset="0"/>
                <a:sym typeface="Wingdings" pitchFamily="2" charset="2"/>
              </a:rPr>
              <a:t> πρόταση δημιουργίας ευρωπαϊκού στρατού (100.000 άνδρες) υπό ένα υπουργό Άμυνας και με κοινό προϋπολογισμό</a:t>
            </a:r>
          </a:p>
          <a:p>
            <a:pPr eaLnBrk="1" hangingPunct="1"/>
            <a:r>
              <a:rPr lang="el-GR" altLang="en-US">
                <a:latin typeface="Verdana" panose="020B0604030504040204" pitchFamily="34" charset="0"/>
                <a:sym typeface="Wingdings" pitchFamily="2" charset="2"/>
              </a:rPr>
              <a:t>27.5. 1952. Υπογραφή Συνθήκης ΕΑΚ</a:t>
            </a:r>
            <a:endParaRPr lang="el-GR" altLang="en-US">
              <a:latin typeface="Verdana" panose="020B0604030504040204" pitchFamily="34" charset="0"/>
            </a:endParaRPr>
          </a:p>
        </p:txBody>
      </p:sp>
      <p:cxnSp>
        <p:nvCxnSpPr>
          <p:cNvPr id="76" name="Straight Connector 75">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1">
            <a:extLst>
              <a:ext uri="{FF2B5EF4-FFF2-40B4-BE49-F238E27FC236}">
                <a16:creationId xmlns:a16="http://schemas.microsoft.com/office/drawing/2014/main" id="{B31E604C-B0F1-BA4B-9E1C-605A41FFB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33008" y="643467"/>
            <a:ext cx="6477983"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AutoShape 2">
            <a:extLst>
              <a:ext uri="{FF2B5EF4-FFF2-40B4-BE49-F238E27FC236}">
                <a16:creationId xmlns:a16="http://schemas.microsoft.com/office/drawing/2014/main" id="{5D1D089E-DC66-F241-AEBB-F079A3E68D37}"/>
              </a:ext>
            </a:extLst>
          </p:cNvPr>
          <p:cNvSpPr>
            <a:spLocks noGrp="1" noChangeArrowheads="1"/>
          </p:cNvSpPr>
          <p:nvPr>
            <p:ph type="title"/>
          </p:nvPr>
        </p:nvSpPr>
        <p:spPr>
          <a:xfrm>
            <a:off x="1075416" y="1059872"/>
            <a:ext cx="2259162" cy="4851349"/>
          </a:xfrm>
        </p:spPr>
        <p:txBody>
          <a:bodyPr>
            <a:normAutofit/>
          </a:bodyPr>
          <a:lstStyle/>
          <a:p>
            <a:pPr eaLnBrk="1" hangingPunct="1"/>
            <a:r>
              <a:rPr lang="el-GR" altLang="en-US" sz="1700" b="1">
                <a:latin typeface="Verdana" panose="020B0604030504040204" pitchFamily="34" charset="0"/>
              </a:rPr>
              <a:t>Τα χαρακτηριστικά της ΕΑΚ – δήλωση Πλεβέν</a:t>
            </a:r>
          </a:p>
        </p:txBody>
      </p:sp>
      <p:sp>
        <p:nvSpPr>
          <p:cNvPr id="24582"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1149203"/>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4579" name="Rectangle 3">
            <a:extLst>
              <a:ext uri="{FF2B5EF4-FFF2-40B4-BE49-F238E27FC236}">
                <a16:creationId xmlns:a16="http://schemas.microsoft.com/office/drawing/2014/main" id="{E9071C0C-417F-924C-AE69-44DD369A88F5}"/>
              </a:ext>
            </a:extLst>
          </p:cNvPr>
          <p:cNvSpPr>
            <a:spLocks noGrp="1" noChangeArrowheads="1"/>
          </p:cNvSpPr>
          <p:nvPr>
            <p:ph idx="1"/>
          </p:nvPr>
        </p:nvSpPr>
        <p:spPr>
          <a:xfrm>
            <a:off x="3960276" y="1059872"/>
            <a:ext cx="4668183" cy="4851350"/>
          </a:xfrm>
        </p:spPr>
        <p:txBody>
          <a:bodyPr>
            <a:normAutofit/>
          </a:bodyPr>
          <a:lstStyle/>
          <a:p>
            <a:pPr algn="just" eaLnBrk="1" hangingPunct="1"/>
            <a:r>
              <a:rPr lang="el-GR" altLang="en-US" dirty="0">
                <a:latin typeface="Verdana" panose="020B0604030504040204" pitchFamily="34" charset="0"/>
              </a:rPr>
              <a:t>«Σύσταση για κοινή άμυνα, ενός ευρωπαϊκού στρατού που θα συνδέεται με τα θεσμικά πολιτικά όργανα της ενωμένης, κάτω από την ευθύνη ενός Ευρωπαίου Υπουργού Άμυνας, υπό τον έλεγχο μιας ευρωπαϊκής συνέλευσης και με ένα κοινό στρατιωτικό προϋπολογισμό. Τα στρατεύματα των συμμετεχουσών χωρών θα ενσωματωθούν στον ευρωπαϊκό στρατό με βάση την μικρότερη δυνατή μονάδα».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4"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8"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5" name="Rectangle 104">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 name="Rectangle 106">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9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AutoShape 2">
            <a:extLst>
              <a:ext uri="{FF2B5EF4-FFF2-40B4-BE49-F238E27FC236}">
                <a16:creationId xmlns:a16="http://schemas.microsoft.com/office/drawing/2014/main" id="{3AC4101B-2504-8D48-8A0B-111806A588B0}"/>
              </a:ext>
            </a:extLst>
          </p:cNvPr>
          <p:cNvSpPr>
            <a:spLocks noGrp="1" noChangeArrowheads="1"/>
          </p:cNvSpPr>
          <p:nvPr>
            <p:ph type="title" idx="4294967295"/>
          </p:nvPr>
        </p:nvSpPr>
        <p:spPr>
          <a:xfrm>
            <a:off x="7044609" y="3101093"/>
            <a:ext cx="1840539" cy="3029344"/>
          </a:xfrm>
        </p:spPr>
        <p:txBody>
          <a:bodyPr vert="horz" lIns="91440" tIns="45720" rIns="91440" bIns="45720" rtlCol="0" anchor="t">
            <a:normAutofit/>
          </a:bodyPr>
          <a:lstStyle/>
          <a:p>
            <a:pPr eaLnBrk="1" hangingPunct="1"/>
            <a:r>
              <a:rPr lang="en-US" altLang="en-US" sz="2800" b="1">
                <a:solidFill>
                  <a:schemeClr val="bg1"/>
                </a:solidFill>
                <a:ea typeface="+mj-ea"/>
                <a:cs typeface="+mj-cs"/>
              </a:rPr>
              <a:t>Το τελικό κείμενο</a:t>
            </a:r>
          </a:p>
        </p:txBody>
      </p:sp>
      <p:sp>
        <p:nvSpPr>
          <p:cNvPr id="111" name="Freeform: Shape 110">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099690" y="3187343"/>
            <a:ext cx="828840"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25605" name="Rectangle 3">
            <a:extLst>
              <a:ext uri="{FF2B5EF4-FFF2-40B4-BE49-F238E27FC236}">
                <a16:creationId xmlns:a16="http://schemas.microsoft.com/office/drawing/2014/main" id="{1B2AFFED-3FE5-3463-280A-6AB42196D2BC}"/>
              </a:ext>
            </a:extLst>
          </p:cNvPr>
          <p:cNvGraphicFramePr/>
          <p:nvPr>
            <p:extLst>
              <p:ext uri="{D42A27DB-BD31-4B8C-83A1-F6EECF244321}">
                <p14:modId xmlns:p14="http://schemas.microsoft.com/office/powerpoint/2010/main" val="748857518"/>
              </p:ext>
            </p:extLst>
          </p:nvPr>
        </p:nvGraphicFramePr>
        <p:xfrm>
          <a:off x="462333"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6627" name="AutoShape 7">
            <a:extLst>
              <a:ext uri="{FF2B5EF4-FFF2-40B4-BE49-F238E27FC236}">
                <a16:creationId xmlns:a16="http://schemas.microsoft.com/office/drawing/2014/main" id="{AB03E3F7-150D-3A4C-AFF5-E3FE43A93EC2}"/>
              </a:ext>
            </a:extLst>
          </p:cNvPr>
          <p:cNvSpPr>
            <a:spLocks noGrp="1" noChangeArrowheads="1"/>
          </p:cNvSpPr>
          <p:nvPr>
            <p:ph type="title"/>
          </p:nvPr>
        </p:nvSpPr>
        <p:spPr>
          <a:xfrm>
            <a:off x="1941909" y="4775200"/>
            <a:ext cx="6686550" cy="823448"/>
          </a:xfrm>
        </p:spPr>
        <p:txBody>
          <a:bodyPr vert="horz" lIns="91440" tIns="45720" rIns="91440" bIns="45720" rtlCol="0" anchor="b">
            <a:normAutofit/>
          </a:bodyPr>
          <a:lstStyle/>
          <a:p>
            <a:pPr eaLnBrk="1" hangingPunct="1"/>
            <a:r>
              <a:rPr lang="en-US" altLang="en-US" sz="3800" b="1">
                <a:solidFill>
                  <a:schemeClr val="tx1">
                    <a:lumMod val="85000"/>
                    <a:lumOff val="15000"/>
                  </a:schemeClr>
                </a:solidFill>
                <a:ea typeface="+mj-ea"/>
                <a:cs typeface="+mj-cs"/>
              </a:rPr>
              <a:t>Η ΔΟΜΗ ΤΗΣ ΕΑΚ</a:t>
            </a:r>
          </a:p>
        </p:txBody>
      </p:sp>
      <p:pic>
        <p:nvPicPr>
          <p:cNvPr id="26626" name="Picture 6">
            <a:extLst>
              <a:ext uri="{FF2B5EF4-FFF2-40B4-BE49-F238E27FC236}">
                <a16:creationId xmlns:a16="http://schemas.microsoft.com/office/drawing/2014/main" id="{EF94398B-666A-184E-A957-0B3AD27903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754"/>
          <a:stretch/>
        </p:blipFill>
        <p:spPr bwMode="auto">
          <a:xfrm>
            <a:off x="1941909" y="634963"/>
            <a:ext cx="6686550" cy="3854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6627"/>
                                        </p:tgtEl>
                                        <p:attrNameLst>
                                          <p:attrName>style.visibility</p:attrName>
                                        </p:attrNameLst>
                                      </p:cBhvr>
                                      <p:to>
                                        <p:strVal val="visible"/>
                                      </p:to>
                                    </p:set>
                                    <p:animEffect transition="in" filter="fade">
                                      <p:cBhvr>
                                        <p:cTn id="7" dur="7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273</TotalTime>
  <Words>960</Words>
  <Application>Microsoft Macintosh PowerPoint</Application>
  <PresentationFormat>On-screen Show (4:3)</PresentationFormat>
  <Paragraphs>93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Verdana</vt:lpstr>
      <vt:lpstr>Wingdings</vt:lpstr>
      <vt:lpstr>Wingdings 3</vt:lpstr>
      <vt:lpstr>Wisp</vt:lpstr>
      <vt:lpstr>ΙΙ. Η ευρωπαϊκή ενοποίηση κατά τη δεκαετία του 1950 </vt:lpstr>
      <vt:lpstr>Το ατελέσφορο εγχείρημα της  Ευρωπαϊκής Αμυντικής Κοινότητας</vt:lpstr>
      <vt:lpstr>Το πλαίσιο της γένεσης της  Ευρωπαϊκής Αμυντικής Κοινότητας</vt:lpstr>
      <vt:lpstr>Rene Pleven</vt:lpstr>
      <vt:lpstr>Η δήλωση Πλεβέν</vt:lpstr>
      <vt:lpstr>PowerPoint Presentation</vt:lpstr>
      <vt:lpstr>Τα χαρακτηριστικά της ΕΑΚ – δήλωση Πλεβέν</vt:lpstr>
      <vt:lpstr>Το τελικό κείμενο</vt:lpstr>
      <vt:lpstr>Η ΔΟΜΗ ΤΗΣ ΕΑΚ</vt:lpstr>
      <vt:lpstr>Η Ευρωπαϊκή Πολιτική Κοινότητα</vt:lpstr>
      <vt:lpstr>Alcide  De Gasperi</vt:lpstr>
      <vt:lpstr>Η Ευρωπαϊκή Πολιτική Κοινότητα</vt:lpstr>
      <vt:lpstr>Το άρθρο 38 της Συνθήκης ΕΑΚ</vt:lpstr>
      <vt:lpstr>Το τέλος των ομοσπονδιακών σχεδίων</vt:lpstr>
      <vt:lpstr>Το τέλος των ομοσπονδιακών σχεδίων</vt:lpstr>
      <vt:lpstr>Η επάνοδος της διακυβερνητικής ενοποίησης</vt:lpstr>
      <vt:lpstr>Προς την οικονομική ενοποίηση</vt:lpstr>
      <vt:lpstr>Η Συνθήκη της Ρώμης</vt:lpstr>
      <vt:lpstr>Το πολιτικό πλαίσιο της ΕΟΚ/Ευρατόμ</vt:lpstr>
      <vt:lpstr>Το θεσμικό πλαίσιο της ΕΟΚ/Ευρατόμ</vt:lpstr>
      <vt:lpstr>Οι στόχοι της ΕΟΚ</vt:lpstr>
      <vt:lpstr>Οι συνθήκες τίθενται σε ισχύ την 1.1.1958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Ιστορία, θεωρίες και θεσμοί της ΕΕ</dc:title>
  <dc:creator>IOANNIS PAPAGEORGIOU</dc:creator>
  <cp:lastModifiedBy>Ioannis Papageorgiou</cp:lastModifiedBy>
  <cp:revision>21</cp:revision>
  <dcterms:created xsi:type="dcterms:W3CDTF">2011-03-02T12:46:26Z</dcterms:created>
  <dcterms:modified xsi:type="dcterms:W3CDTF">2022-03-17T12:17:03Z</dcterms:modified>
</cp:coreProperties>
</file>