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80" r:id="rId4"/>
    <p:sldId id="277" r:id="rId5"/>
    <p:sldId id="279" r:id="rId6"/>
    <p:sldId id="281" r:id="rId7"/>
    <p:sldId id="278" r:id="rId8"/>
    <p:sldId id="258" r:id="rId9"/>
    <p:sldId id="259" r:id="rId10"/>
    <p:sldId id="260" r:id="rId11"/>
    <p:sldId id="261" r:id="rId12"/>
    <p:sldId id="262" r:id="rId13"/>
    <p:sldId id="263" r:id="rId14"/>
    <p:sldId id="283" r:id="rId15"/>
    <p:sldId id="264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82" r:id="rId2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/>
    <p:restoredTop sz="94652"/>
  </p:normalViewPr>
  <p:slideViewPr>
    <p:cSldViewPr>
      <p:cViewPr varScale="1">
        <p:scale>
          <a:sx n="90" d="100"/>
          <a:sy n="90" d="100"/>
        </p:scale>
        <p:origin x="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53047-2F29-4305-AC3A-6B0E50712B2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280E06-41F0-4F45-A65F-C273D014ED41}">
      <dgm:prSet/>
      <dgm:spPr/>
      <dgm:t>
        <a:bodyPr/>
        <a:lstStyle/>
        <a:p>
          <a:r>
            <a:rPr lang="el-GR"/>
            <a:t>Η βρετανική έκπτωση</a:t>
          </a:r>
          <a:endParaRPr lang="en-US"/>
        </a:p>
      </dgm:t>
    </dgm:pt>
    <dgm:pt modelId="{DBEAA9D6-8736-49E8-9099-66D31E46A934}" type="parTrans" cxnId="{474BD3A0-3DB8-4A3C-9470-EC4285BBBF97}">
      <dgm:prSet/>
      <dgm:spPr/>
      <dgm:t>
        <a:bodyPr/>
        <a:lstStyle/>
        <a:p>
          <a:endParaRPr lang="en-US"/>
        </a:p>
      </dgm:t>
    </dgm:pt>
    <dgm:pt modelId="{010E2AAD-2AD1-47B2-B805-EA9B430F35FF}" type="sibTrans" cxnId="{474BD3A0-3DB8-4A3C-9470-EC4285BBBF97}">
      <dgm:prSet/>
      <dgm:spPr/>
      <dgm:t>
        <a:bodyPr/>
        <a:lstStyle/>
        <a:p>
          <a:endParaRPr lang="en-US"/>
        </a:p>
      </dgm:t>
    </dgm:pt>
    <dgm:pt modelId="{6FB7FA86-1447-43A2-AF32-BD72D19B8DD7}">
      <dgm:prSet/>
      <dgm:spPr/>
      <dgm:t>
        <a:bodyPr/>
        <a:lstStyle/>
        <a:p>
          <a:r>
            <a:rPr lang="el-GR"/>
            <a:t>Η Ευρώπη – οικονομικός γίγας – πολιτικός νάνος</a:t>
          </a:r>
          <a:endParaRPr lang="en-US"/>
        </a:p>
      </dgm:t>
    </dgm:pt>
    <dgm:pt modelId="{A66A06CC-3CC5-43A0-8179-2D83F14B4C34}" type="parTrans" cxnId="{F8C0D554-3B5B-44AA-9862-F1A2C1578268}">
      <dgm:prSet/>
      <dgm:spPr/>
      <dgm:t>
        <a:bodyPr/>
        <a:lstStyle/>
        <a:p>
          <a:endParaRPr lang="en-US"/>
        </a:p>
      </dgm:t>
    </dgm:pt>
    <dgm:pt modelId="{8BD674CD-A72F-4DD1-8630-2D4E014A2211}" type="sibTrans" cxnId="{F8C0D554-3B5B-44AA-9862-F1A2C1578268}">
      <dgm:prSet/>
      <dgm:spPr/>
      <dgm:t>
        <a:bodyPr/>
        <a:lstStyle/>
        <a:p>
          <a:endParaRPr lang="en-US"/>
        </a:p>
      </dgm:t>
    </dgm:pt>
    <dgm:pt modelId="{6901CC8D-DCF2-4A5A-B40A-1A873873B81F}">
      <dgm:prSet/>
      <dgm:spPr/>
      <dgm:t>
        <a:bodyPr/>
        <a:lstStyle/>
        <a:p>
          <a:r>
            <a:rPr lang="el-GR"/>
            <a:t>Το δημοκρατικό έλλειμμα: ποιος αποφασίζει σε αυτήν την ήπειρο</a:t>
          </a:r>
          <a:endParaRPr lang="en-US"/>
        </a:p>
      </dgm:t>
    </dgm:pt>
    <dgm:pt modelId="{2BE5B406-0496-4ECB-831C-4829A121BA1B}" type="parTrans" cxnId="{9D8C6525-EDCC-42E0-A8E5-350B840F69E1}">
      <dgm:prSet/>
      <dgm:spPr/>
      <dgm:t>
        <a:bodyPr/>
        <a:lstStyle/>
        <a:p>
          <a:endParaRPr lang="en-US"/>
        </a:p>
      </dgm:t>
    </dgm:pt>
    <dgm:pt modelId="{39AA0B6F-AFA4-4FCF-90D7-9A86C53008B1}" type="sibTrans" cxnId="{9D8C6525-EDCC-42E0-A8E5-350B840F69E1}">
      <dgm:prSet/>
      <dgm:spPr/>
      <dgm:t>
        <a:bodyPr/>
        <a:lstStyle/>
        <a:p>
          <a:endParaRPr lang="en-US"/>
        </a:p>
      </dgm:t>
    </dgm:pt>
    <dgm:pt modelId="{559F9F2B-133E-438E-86FA-D4A1C8250AA9}">
      <dgm:prSet/>
      <dgm:spPr/>
      <dgm:t>
        <a:bodyPr/>
        <a:lstStyle/>
        <a:p>
          <a:r>
            <a:rPr lang="el-GR"/>
            <a:t>Η μεσογειακή διεύρυνση</a:t>
          </a:r>
          <a:endParaRPr lang="en-US"/>
        </a:p>
      </dgm:t>
    </dgm:pt>
    <dgm:pt modelId="{BF693125-115C-4732-873C-BD1F49AFBE2C}" type="parTrans" cxnId="{D581761E-D890-41FD-B19A-F999924F442C}">
      <dgm:prSet/>
      <dgm:spPr/>
      <dgm:t>
        <a:bodyPr/>
        <a:lstStyle/>
        <a:p>
          <a:endParaRPr lang="en-US"/>
        </a:p>
      </dgm:t>
    </dgm:pt>
    <dgm:pt modelId="{93CC4220-23B3-445E-AC86-4329270978C5}" type="sibTrans" cxnId="{D581761E-D890-41FD-B19A-F999924F442C}">
      <dgm:prSet/>
      <dgm:spPr/>
      <dgm:t>
        <a:bodyPr/>
        <a:lstStyle/>
        <a:p>
          <a:endParaRPr lang="en-US"/>
        </a:p>
      </dgm:t>
    </dgm:pt>
    <dgm:pt modelId="{C9BEC2D8-9426-4C3E-8F8B-1D1481507996}">
      <dgm:prSet/>
      <dgm:spPr/>
      <dgm:t>
        <a:bodyPr/>
        <a:lstStyle/>
        <a:p>
          <a:r>
            <a:rPr lang="el-GR"/>
            <a:t>Προς μια Ευρώπη των πολιτών;</a:t>
          </a:r>
          <a:endParaRPr lang="en-US"/>
        </a:p>
      </dgm:t>
    </dgm:pt>
    <dgm:pt modelId="{EE192D3E-D29B-484D-9DF3-7CE371CC978D}" type="parTrans" cxnId="{AD2776D2-9B2F-49E1-AA43-0256A2E3A979}">
      <dgm:prSet/>
      <dgm:spPr/>
      <dgm:t>
        <a:bodyPr/>
        <a:lstStyle/>
        <a:p>
          <a:endParaRPr lang="en-US"/>
        </a:p>
      </dgm:t>
    </dgm:pt>
    <dgm:pt modelId="{6CC7A798-F548-437B-BB05-AD3014C59768}" type="sibTrans" cxnId="{AD2776D2-9B2F-49E1-AA43-0256A2E3A979}">
      <dgm:prSet/>
      <dgm:spPr/>
      <dgm:t>
        <a:bodyPr/>
        <a:lstStyle/>
        <a:p>
          <a:endParaRPr lang="en-US"/>
        </a:p>
      </dgm:t>
    </dgm:pt>
    <dgm:pt modelId="{AEE77985-F61A-4C1C-A2E6-3A7B954E7B79}">
      <dgm:prSet/>
      <dgm:spPr/>
      <dgm:t>
        <a:bodyPr/>
        <a:lstStyle/>
        <a:p>
          <a:r>
            <a:rPr lang="el-GR"/>
            <a:t>Η ενιαία αγορά</a:t>
          </a:r>
          <a:endParaRPr lang="en-US"/>
        </a:p>
      </dgm:t>
    </dgm:pt>
    <dgm:pt modelId="{6D4930F9-1BF5-46D6-9E33-BEF7A333A739}" type="parTrans" cxnId="{45ED8C1D-6623-48CD-AD8B-88AAE92D155A}">
      <dgm:prSet/>
      <dgm:spPr/>
      <dgm:t>
        <a:bodyPr/>
        <a:lstStyle/>
        <a:p>
          <a:endParaRPr lang="en-US"/>
        </a:p>
      </dgm:t>
    </dgm:pt>
    <dgm:pt modelId="{510F06F4-6080-45FC-8005-F13557CD0D0D}" type="sibTrans" cxnId="{45ED8C1D-6623-48CD-AD8B-88AAE92D155A}">
      <dgm:prSet/>
      <dgm:spPr/>
      <dgm:t>
        <a:bodyPr/>
        <a:lstStyle/>
        <a:p>
          <a:endParaRPr lang="en-US"/>
        </a:p>
      </dgm:t>
    </dgm:pt>
    <dgm:pt modelId="{1810F761-5145-0449-955F-4E04FF2F2BDE}" type="pres">
      <dgm:prSet presAssocID="{4D253047-2F29-4305-AC3A-6B0E50712B2B}" presName="linear" presStyleCnt="0">
        <dgm:presLayoutVars>
          <dgm:animLvl val="lvl"/>
          <dgm:resizeHandles val="exact"/>
        </dgm:presLayoutVars>
      </dgm:prSet>
      <dgm:spPr/>
    </dgm:pt>
    <dgm:pt modelId="{CBEDBBF5-4865-0F4F-96AD-C32EFE7C015C}" type="pres">
      <dgm:prSet presAssocID="{D4280E06-41F0-4F45-A65F-C273D014ED4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95788B9-F8D3-AA4B-AF06-9E5BC9CE6C87}" type="pres">
      <dgm:prSet presAssocID="{010E2AAD-2AD1-47B2-B805-EA9B430F35FF}" presName="spacer" presStyleCnt="0"/>
      <dgm:spPr/>
    </dgm:pt>
    <dgm:pt modelId="{570FE253-C9E4-304C-9EA0-B8EB137AAFE8}" type="pres">
      <dgm:prSet presAssocID="{6FB7FA86-1447-43A2-AF32-BD72D19B8DD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4CE8260-F6BD-6240-BF25-4BCCFE0E20F2}" type="pres">
      <dgm:prSet presAssocID="{8BD674CD-A72F-4DD1-8630-2D4E014A2211}" presName="spacer" presStyleCnt="0"/>
      <dgm:spPr/>
    </dgm:pt>
    <dgm:pt modelId="{1CE35A2F-FD06-FD48-AB4F-170D1EE99F98}" type="pres">
      <dgm:prSet presAssocID="{6901CC8D-DCF2-4A5A-B40A-1A873873B81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0E87011-31A9-F548-B7D9-9DFD5FB5EF32}" type="pres">
      <dgm:prSet presAssocID="{39AA0B6F-AFA4-4FCF-90D7-9A86C53008B1}" presName="spacer" presStyleCnt="0"/>
      <dgm:spPr/>
    </dgm:pt>
    <dgm:pt modelId="{C6303BBE-C315-9542-88ED-F296725E8EFC}" type="pres">
      <dgm:prSet presAssocID="{559F9F2B-133E-438E-86FA-D4A1C8250AA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10D6222-5D01-3C4E-BCDC-26901A8000AD}" type="pres">
      <dgm:prSet presAssocID="{93CC4220-23B3-445E-AC86-4329270978C5}" presName="spacer" presStyleCnt="0"/>
      <dgm:spPr/>
    </dgm:pt>
    <dgm:pt modelId="{AC28D494-A254-784C-B75D-04F7A32407FC}" type="pres">
      <dgm:prSet presAssocID="{C9BEC2D8-9426-4C3E-8F8B-1D148150799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E9AB89F-21BC-B54F-8D9E-4D8E3007A168}" type="pres">
      <dgm:prSet presAssocID="{6CC7A798-F548-437B-BB05-AD3014C59768}" presName="spacer" presStyleCnt="0"/>
      <dgm:spPr/>
    </dgm:pt>
    <dgm:pt modelId="{3FF19A46-21CE-0F4D-899F-40D2E929462A}" type="pres">
      <dgm:prSet presAssocID="{AEE77985-F61A-4C1C-A2E6-3A7B954E7B7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FE6A81A-22F1-D447-A06F-37B92A117CB8}" type="presOf" srcId="{4D253047-2F29-4305-AC3A-6B0E50712B2B}" destId="{1810F761-5145-0449-955F-4E04FF2F2BDE}" srcOrd="0" destOrd="0" presId="urn:microsoft.com/office/officeart/2005/8/layout/vList2"/>
    <dgm:cxn modelId="{45ED8C1D-6623-48CD-AD8B-88AAE92D155A}" srcId="{4D253047-2F29-4305-AC3A-6B0E50712B2B}" destId="{AEE77985-F61A-4C1C-A2E6-3A7B954E7B79}" srcOrd="5" destOrd="0" parTransId="{6D4930F9-1BF5-46D6-9E33-BEF7A333A739}" sibTransId="{510F06F4-6080-45FC-8005-F13557CD0D0D}"/>
    <dgm:cxn modelId="{D581761E-D890-41FD-B19A-F999924F442C}" srcId="{4D253047-2F29-4305-AC3A-6B0E50712B2B}" destId="{559F9F2B-133E-438E-86FA-D4A1C8250AA9}" srcOrd="3" destOrd="0" parTransId="{BF693125-115C-4732-873C-BD1F49AFBE2C}" sibTransId="{93CC4220-23B3-445E-AC86-4329270978C5}"/>
    <dgm:cxn modelId="{9D8C6525-EDCC-42E0-A8E5-350B840F69E1}" srcId="{4D253047-2F29-4305-AC3A-6B0E50712B2B}" destId="{6901CC8D-DCF2-4A5A-B40A-1A873873B81F}" srcOrd="2" destOrd="0" parTransId="{2BE5B406-0496-4ECB-831C-4829A121BA1B}" sibTransId="{39AA0B6F-AFA4-4FCF-90D7-9A86C53008B1}"/>
    <dgm:cxn modelId="{E16B992E-1A35-7242-AC03-8D938357597A}" type="presOf" srcId="{559F9F2B-133E-438E-86FA-D4A1C8250AA9}" destId="{C6303BBE-C315-9542-88ED-F296725E8EFC}" srcOrd="0" destOrd="0" presId="urn:microsoft.com/office/officeart/2005/8/layout/vList2"/>
    <dgm:cxn modelId="{70A6D02E-0813-6B48-A26D-CE9C16F8F410}" type="presOf" srcId="{AEE77985-F61A-4C1C-A2E6-3A7B954E7B79}" destId="{3FF19A46-21CE-0F4D-899F-40D2E929462A}" srcOrd="0" destOrd="0" presId="urn:microsoft.com/office/officeart/2005/8/layout/vList2"/>
    <dgm:cxn modelId="{F8C0D554-3B5B-44AA-9862-F1A2C1578268}" srcId="{4D253047-2F29-4305-AC3A-6B0E50712B2B}" destId="{6FB7FA86-1447-43A2-AF32-BD72D19B8DD7}" srcOrd="1" destOrd="0" parTransId="{A66A06CC-3CC5-43A0-8179-2D83F14B4C34}" sibTransId="{8BD674CD-A72F-4DD1-8630-2D4E014A2211}"/>
    <dgm:cxn modelId="{83BD6F5E-C898-1048-906E-F9FD5D9C2008}" type="presOf" srcId="{C9BEC2D8-9426-4C3E-8F8B-1D1481507996}" destId="{AC28D494-A254-784C-B75D-04F7A32407FC}" srcOrd="0" destOrd="0" presId="urn:microsoft.com/office/officeart/2005/8/layout/vList2"/>
    <dgm:cxn modelId="{474BD3A0-3DB8-4A3C-9470-EC4285BBBF97}" srcId="{4D253047-2F29-4305-AC3A-6B0E50712B2B}" destId="{D4280E06-41F0-4F45-A65F-C273D014ED41}" srcOrd="0" destOrd="0" parTransId="{DBEAA9D6-8736-49E8-9099-66D31E46A934}" sibTransId="{010E2AAD-2AD1-47B2-B805-EA9B430F35FF}"/>
    <dgm:cxn modelId="{C64387A1-3E6F-5A43-B4D2-2515D284B7C6}" type="presOf" srcId="{6901CC8D-DCF2-4A5A-B40A-1A873873B81F}" destId="{1CE35A2F-FD06-FD48-AB4F-170D1EE99F98}" srcOrd="0" destOrd="0" presId="urn:microsoft.com/office/officeart/2005/8/layout/vList2"/>
    <dgm:cxn modelId="{BBBA1FB0-7E5D-8045-8936-4AE16B4A5A26}" type="presOf" srcId="{6FB7FA86-1447-43A2-AF32-BD72D19B8DD7}" destId="{570FE253-C9E4-304C-9EA0-B8EB137AAFE8}" srcOrd="0" destOrd="0" presId="urn:microsoft.com/office/officeart/2005/8/layout/vList2"/>
    <dgm:cxn modelId="{AD2776D2-9B2F-49E1-AA43-0256A2E3A979}" srcId="{4D253047-2F29-4305-AC3A-6B0E50712B2B}" destId="{C9BEC2D8-9426-4C3E-8F8B-1D1481507996}" srcOrd="4" destOrd="0" parTransId="{EE192D3E-D29B-484D-9DF3-7CE371CC978D}" sibTransId="{6CC7A798-F548-437B-BB05-AD3014C59768}"/>
    <dgm:cxn modelId="{CD5098DC-0E7D-5344-BCEE-DD1C865E68F5}" type="presOf" srcId="{D4280E06-41F0-4F45-A65F-C273D014ED41}" destId="{CBEDBBF5-4865-0F4F-96AD-C32EFE7C015C}" srcOrd="0" destOrd="0" presId="urn:microsoft.com/office/officeart/2005/8/layout/vList2"/>
    <dgm:cxn modelId="{C7E10A54-13D5-B843-A74D-B33EB22A7404}" type="presParOf" srcId="{1810F761-5145-0449-955F-4E04FF2F2BDE}" destId="{CBEDBBF5-4865-0F4F-96AD-C32EFE7C015C}" srcOrd="0" destOrd="0" presId="urn:microsoft.com/office/officeart/2005/8/layout/vList2"/>
    <dgm:cxn modelId="{82971255-FA3A-E644-93C5-F3300BF84490}" type="presParOf" srcId="{1810F761-5145-0449-955F-4E04FF2F2BDE}" destId="{095788B9-F8D3-AA4B-AF06-9E5BC9CE6C87}" srcOrd="1" destOrd="0" presId="urn:microsoft.com/office/officeart/2005/8/layout/vList2"/>
    <dgm:cxn modelId="{3D39C2B5-8B73-8644-8621-1742E7492839}" type="presParOf" srcId="{1810F761-5145-0449-955F-4E04FF2F2BDE}" destId="{570FE253-C9E4-304C-9EA0-B8EB137AAFE8}" srcOrd="2" destOrd="0" presId="urn:microsoft.com/office/officeart/2005/8/layout/vList2"/>
    <dgm:cxn modelId="{7CF6BC09-5592-3D4C-8E3E-57B6D618D981}" type="presParOf" srcId="{1810F761-5145-0449-955F-4E04FF2F2BDE}" destId="{54CE8260-F6BD-6240-BF25-4BCCFE0E20F2}" srcOrd="3" destOrd="0" presId="urn:microsoft.com/office/officeart/2005/8/layout/vList2"/>
    <dgm:cxn modelId="{47408EDE-0DD2-514F-85D7-07EA406E2635}" type="presParOf" srcId="{1810F761-5145-0449-955F-4E04FF2F2BDE}" destId="{1CE35A2F-FD06-FD48-AB4F-170D1EE99F98}" srcOrd="4" destOrd="0" presId="urn:microsoft.com/office/officeart/2005/8/layout/vList2"/>
    <dgm:cxn modelId="{C2915834-8AA6-144F-B8CF-6277ADCC4A2F}" type="presParOf" srcId="{1810F761-5145-0449-955F-4E04FF2F2BDE}" destId="{40E87011-31A9-F548-B7D9-9DFD5FB5EF32}" srcOrd="5" destOrd="0" presId="urn:microsoft.com/office/officeart/2005/8/layout/vList2"/>
    <dgm:cxn modelId="{40A60D8E-8E4D-0344-A8BA-202A1D92FD4F}" type="presParOf" srcId="{1810F761-5145-0449-955F-4E04FF2F2BDE}" destId="{C6303BBE-C315-9542-88ED-F296725E8EFC}" srcOrd="6" destOrd="0" presId="urn:microsoft.com/office/officeart/2005/8/layout/vList2"/>
    <dgm:cxn modelId="{2E4A07CD-D88E-924E-AB17-E5A1E0F2AF1E}" type="presParOf" srcId="{1810F761-5145-0449-955F-4E04FF2F2BDE}" destId="{910D6222-5D01-3C4E-BCDC-26901A8000AD}" srcOrd="7" destOrd="0" presId="urn:microsoft.com/office/officeart/2005/8/layout/vList2"/>
    <dgm:cxn modelId="{B0785C72-3CD8-BE4C-8949-25388797FD47}" type="presParOf" srcId="{1810F761-5145-0449-955F-4E04FF2F2BDE}" destId="{AC28D494-A254-784C-B75D-04F7A32407FC}" srcOrd="8" destOrd="0" presId="urn:microsoft.com/office/officeart/2005/8/layout/vList2"/>
    <dgm:cxn modelId="{795B61E7-3F70-ED43-B451-A3C813FF347D}" type="presParOf" srcId="{1810F761-5145-0449-955F-4E04FF2F2BDE}" destId="{FE9AB89F-21BC-B54F-8D9E-4D8E3007A168}" srcOrd="9" destOrd="0" presId="urn:microsoft.com/office/officeart/2005/8/layout/vList2"/>
    <dgm:cxn modelId="{7E9682DC-775D-9643-B34F-EE3218D4B6AE}" type="presParOf" srcId="{1810F761-5145-0449-955F-4E04FF2F2BDE}" destId="{3FF19A46-21CE-0F4D-899F-40D2E92946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5C03D-D0E7-462D-AF82-A1C4252E7BFF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B269CE-DAF1-4C26-B9A8-041E2BA17DA0}">
      <dgm:prSet/>
      <dgm:spPr/>
      <dgm:t>
        <a:bodyPr/>
        <a:lstStyle/>
        <a:p>
          <a:r>
            <a:rPr lang="el-GR"/>
            <a:t>1981 </a:t>
          </a:r>
          <a:r>
            <a:rPr lang="en-US"/>
            <a:t>–</a:t>
          </a:r>
          <a:r>
            <a:rPr lang="el-GR"/>
            <a:t> Ελλάδα</a:t>
          </a:r>
          <a:endParaRPr lang="en-US"/>
        </a:p>
      </dgm:t>
    </dgm:pt>
    <dgm:pt modelId="{5F97E31A-1714-415C-B38D-2BF52B3C7C44}" type="parTrans" cxnId="{12D7373F-8D3D-4D91-9C62-1D3B7495D753}">
      <dgm:prSet/>
      <dgm:spPr/>
      <dgm:t>
        <a:bodyPr/>
        <a:lstStyle/>
        <a:p>
          <a:endParaRPr lang="en-US"/>
        </a:p>
      </dgm:t>
    </dgm:pt>
    <dgm:pt modelId="{EFD327FD-769B-4A7C-826E-C723D37C5BC6}" type="sibTrans" cxnId="{12D7373F-8D3D-4D91-9C62-1D3B7495D753}">
      <dgm:prSet/>
      <dgm:spPr/>
      <dgm:t>
        <a:bodyPr/>
        <a:lstStyle/>
        <a:p>
          <a:endParaRPr lang="en-US"/>
        </a:p>
      </dgm:t>
    </dgm:pt>
    <dgm:pt modelId="{10A8E0D4-C635-49C2-8D1B-B89DBFCD60F6}">
      <dgm:prSet/>
      <dgm:spPr/>
      <dgm:t>
        <a:bodyPr/>
        <a:lstStyle/>
        <a:p>
          <a:r>
            <a:rPr lang="el-GR"/>
            <a:t>1986 </a:t>
          </a:r>
          <a:r>
            <a:rPr lang="en-US"/>
            <a:t>–</a:t>
          </a:r>
          <a:r>
            <a:rPr lang="el-GR"/>
            <a:t> Ισπανία και Πορτογαλία</a:t>
          </a:r>
          <a:endParaRPr lang="en-US"/>
        </a:p>
      </dgm:t>
    </dgm:pt>
    <dgm:pt modelId="{1E9ADDC1-6A79-4D7F-88D0-09C7828447EB}" type="parTrans" cxnId="{DF4E315E-4894-4D72-BB2B-BDD957A50C71}">
      <dgm:prSet/>
      <dgm:spPr/>
      <dgm:t>
        <a:bodyPr/>
        <a:lstStyle/>
        <a:p>
          <a:endParaRPr lang="en-US"/>
        </a:p>
      </dgm:t>
    </dgm:pt>
    <dgm:pt modelId="{FE01C362-6E63-4E4E-9DDB-CF3A8493827C}" type="sibTrans" cxnId="{DF4E315E-4894-4D72-BB2B-BDD957A50C71}">
      <dgm:prSet/>
      <dgm:spPr/>
      <dgm:t>
        <a:bodyPr/>
        <a:lstStyle/>
        <a:p>
          <a:endParaRPr lang="en-US"/>
        </a:p>
      </dgm:t>
    </dgm:pt>
    <dgm:pt modelId="{E9D576AA-E210-4489-A5B9-3B8AB4B1D23A}">
      <dgm:prSet/>
      <dgm:spPr/>
      <dgm:t>
        <a:bodyPr/>
        <a:lstStyle/>
        <a:p>
          <a:r>
            <a:rPr lang="el-GR"/>
            <a:t>Η ΕΟΚ ως εμπέδωση της δημοκρατίας</a:t>
          </a:r>
          <a:endParaRPr lang="en-US"/>
        </a:p>
      </dgm:t>
    </dgm:pt>
    <dgm:pt modelId="{3F7B46C7-A163-4631-9538-C93F43E8653E}" type="parTrans" cxnId="{AE6047E0-700D-4856-95B9-DD5ED6DAE36B}">
      <dgm:prSet/>
      <dgm:spPr/>
      <dgm:t>
        <a:bodyPr/>
        <a:lstStyle/>
        <a:p>
          <a:endParaRPr lang="en-US"/>
        </a:p>
      </dgm:t>
    </dgm:pt>
    <dgm:pt modelId="{6D93F489-BA3A-460E-85D6-6328C8CF392E}" type="sibTrans" cxnId="{AE6047E0-700D-4856-95B9-DD5ED6DAE36B}">
      <dgm:prSet/>
      <dgm:spPr/>
      <dgm:t>
        <a:bodyPr/>
        <a:lstStyle/>
        <a:p>
          <a:endParaRPr lang="en-US"/>
        </a:p>
      </dgm:t>
    </dgm:pt>
    <dgm:pt modelId="{CC22FB50-CEC8-42A4-8AA9-7AC51144FE8B}">
      <dgm:prSet/>
      <dgm:spPr/>
      <dgm:t>
        <a:bodyPr/>
        <a:lstStyle/>
        <a:p>
          <a:r>
            <a:rPr lang="el-GR"/>
            <a:t>Οι επιπτώσεις της μεσογειακής διεύρυνσης</a:t>
          </a:r>
          <a:endParaRPr lang="en-US"/>
        </a:p>
      </dgm:t>
    </dgm:pt>
    <dgm:pt modelId="{773E77EC-7E79-43AA-B4B6-69F1224823B2}" type="parTrans" cxnId="{BA4E1171-2EF4-4969-93E4-7C3591388710}">
      <dgm:prSet/>
      <dgm:spPr/>
      <dgm:t>
        <a:bodyPr/>
        <a:lstStyle/>
        <a:p>
          <a:endParaRPr lang="en-US"/>
        </a:p>
      </dgm:t>
    </dgm:pt>
    <dgm:pt modelId="{C74CE95C-8190-41E5-8F1D-F6C7CE88DCF7}" type="sibTrans" cxnId="{BA4E1171-2EF4-4969-93E4-7C3591388710}">
      <dgm:prSet/>
      <dgm:spPr/>
      <dgm:t>
        <a:bodyPr/>
        <a:lstStyle/>
        <a:p>
          <a:endParaRPr lang="en-US"/>
        </a:p>
      </dgm:t>
    </dgm:pt>
    <dgm:pt modelId="{EDE19974-1237-4D67-BC86-D4A156628EAA}">
      <dgm:prSet/>
      <dgm:spPr/>
      <dgm:t>
        <a:bodyPr/>
        <a:lstStyle/>
        <a:p>
          <a:r>
            <a:rPr lang="el-GR"/>
            <a:t>Αύξηση εσωτερικών ανισοτήτων</a:t>
          </a:r>
          <a:endParaRPr lang="en-US"/>
        </a:p>
      </dgm:t>
    </dgm:pt>
    <dgm:pt modelId="{FFE108BB-543C-426B-B9A6-6B4398289756}" type="parTrans" cxnId="{F59D384B-34BA-4A9F-BD44-FA4C1B2F067D}">
      <dgm:prSet/>
      <dgm:spPr/>
      <dgm:t>
        <a:bodyPr/>
        <a:lstStyle/>
        <a:p>
          <a:endParaRPr lang="en-US"/>
        </a:p>
      </dgm:t>
    </dgm:pt>
    <dgm:pt modelId="{B56A28D2-4A28-4370-9438-C4BF4418A6AA}" type="sibTrans" cxnId="{F59D384B-34BA-4A9F-BD44-FA4C1B2F067D}">
      <dgm:prSet/>
      <dgm:spPr/>
      <dgm:t>
        <a:bodyPr/>
        <a:lstStyle/>
        <a:p>
          <a:endParaRPr lang="en-US"/>
        </a:p>
      </dgm:t>
    </dgm:pt>
    <dgm:pt modelId="{02300525-8FA5-4220-B457-B097D06C7271}">
      <dgm:prSet/>
      <dgm:spPr/>
      <dgm:t>
        <a:bodyPr/>
        <a:lstStyle/>
        <a:p>
          <a:r>
            <a:rPr lang="el-GR"/>
            <a:t>Αύξηση της σημασίας των περιφερειακών πολιτικών </a:t>
          </a:r>
          <a:endParaRPr lang="en-US"/>
        </a:p>
      </dgm:t>
    </dgm:pt>
    <dgm:pt modelId="{CA9391E9-5EDE-4543-912D-33E7F8A3C87E}" type="parTrans" cxnId="{DFA99077-3052-4EE8-9FAA-53AE5B891674}">
      <dgm:prSet/>
      <dgm:spPr/>
      <dgm:t>
        <a:bodyPr/>
        <a:lstStyle/>
        <a:p>
          <a:endParaRPr lang="en-US"/>
        </a:p>
      </dgm:t>
    </dgm:pt>
    <dgm:pt modelId="{2CF65631-D043-431C-BDBF-54ABCCCF47B6}" type="sibTrans" cxnId="{DFA99077-3052-4EE8-9FAA-53AE5B891674}">
      <dgm:prSet/>
      <dgm:spPr/>
      <dgm:t>
        <a:bodyPr/>
        <a:lstStyle/>
        <a:p>
          <a:endParaRPr lang="en-US"/>
        </a:p>
      </dgm:t>
    </dgm:pt>
    <dgm:pt modelId="{E42FB150-84B1-4A91-A062-C1A501F919B7}">
      <dgm:prSet/>
      <dgm:spPr/>
      <dgm:t>
        <a:bodyPr/>
        <a:lstStyle/>
        <a:p>
          <a:r>
            <a:rPr lang="el-GR"/>
            <a:t>Νέες προτεραιότητες για την Κοινότητα</a:t>
          </a:r>
          <a:endParaRPr lang="en-US"/>
        </a:p>
      </dgm:t>
    </dgm:pt>
    <dgm:pt modelId="{440E71A4-163D-40C2-9F25-1DC0BE1B7E6C}" type="parTrans" cxnId="{0FC9397F-9ED5-4EE4-8743-D4D0DE34C4E7}">
      <dgm:prSet/>
      <dgm:spPr/>
      <dgm:t>
        <a:bodyPr/>
        <a:lstStyle/>
        <a:p>
          <a:endParaRPr lang="en-US"/>
        </a:p>
      </dgm:t>
    </dgm:pt>
    <dgm:pt modelId="{3EA70057-A5BB-414D-9E15-2C576FA5D3AB}" type="sibTrans" cxnId="{0FC9397F-9ED5-4EE4-8743-D4D0DE34C4E7}">
      <dgm:prSet/>
      <dgm:spPr/>
      <dgm:t>
        <a:bodyPr/>
        <a:lstStyle/>
        <a:p>
          <a:endParaRPr lang="en-US"/>
        </a:p>
      </dgm:t>
    </dgm:pt>
    <dgm:pt modelId="{F750B29B-6439-D64D-9FE4-CD2C8A938BA0}" type="pres">
      <dgm:prSet presAssocID="{3185C03D-D0E7-462D-AF82-A1C4252E7BFF}" presName="Name0" presStyleCnt="0">
        <dgm:presLayoutVars>
          <dgm:dir/>
          <dgm:animLvl val="lvl"/>
          <dgm:resizeHandles val="exact"/>
        </dgm:presLayoutVars>
      </dgm:prSet>
      <dgm:spPr/>
    </dgm:pt>
    <dgm:pt modelId="{701FBE32-AD2B-244F-9474-A09DC102E714}" type="pres">
      <dgm:prSet presAssocID="{CC22FB50-CEC8-42A4-8AA9-7AC51144FE8B}" presName="boxAndChildren" presStyleCnt="0"/>
      <dgm:spPr/>
    </dgm:pt>
    <dgm:pt modelId="{54674AB9-ABC1-F14B-B2C5-59538764E97F}" type="pres">
      <dgm:prSet presAssocID="{CC22FB50-CEC8-42A4-8AA9-7AC51144FE8B}" presName="parentTextBox" presStyleLbl="node1" presStyleIdx="0" presStyleCnt="4"/>
      <dgm:spPr/>
    </dgm:pt>
    <dgm:pt modelId="{21CC3EC1-2D5A-4C4A-A6C8-383206628729}" type="pres">
      <dgm:prSet presAssocID="{CC22FB50-CEC8-42A4-8AA9-7AC51144FE8B}" presName="entireBox" presStyleLbl="node1" presStyleIdx="0" presStyleCnt="4"/>
      <dgm:spPr/>
    </dgm:pt>
    <dgm:pt modelId="{49E2A1CC-07F3-0F43-A97C-662FBFE2429F}" type="pres">
      <dgm:prSet presAssocID="{CC22FB50-CEC8-42A4-8AA9-7AC51144FE8B}" presName="descendantBox" presStyleCnt="0"/>
      <dgm:spPr/>
    </dgm:pt>
    <dgm:pt modelId="{2FD44483-CEBA-8F49-B69C-1A637D61749E}" type="pres">
      <dgm:prSet presAssocID="{EDE19974-1237-4D67-BC86-D4A156628EAA}" presName="childTextBox" presStyleLbl="fgAccFollowNode1" presStyleIdx="0" presStyleCnt="3">
        <dgm:presLayoutVars>
          <dgm:bulletEnabled val="1"/>
        </dgm:presLayoutVars>
      </dgm:prSet>
      <dgm:spPr/>
    </dgm:pt>
    <dgm:pt modelId="{9C6876D1-ACA1-C145-8D2E-16177B6B31C4}" type="pres">
      <dgm:prSet presAssocID="{02300525-8FA5-4220-B457-B097D06C7271}" presName="childTextBox" presStyleLbl="fgAccFollowNode1" presStyleIdx="1" presStyleCnt="3">
        <dgm:presLayoutVars>
          <dgm:bulletEnabled val="1"/>
        </dgm:presLayoutVars>
      </dgm:prSet>
      <dgm:spPr/>
    </dgm:pt>
    <dgm:pt modelId="{671C4A8F-B79C-8142-B1BB-8065EACBA193}" type="pres">
      <dgm:prSet presAssocID="{E42FB150-84B1-4A91-A062-C1A501F919B7}" presName="childTextBox" presStyleLbl="fgAccFollowNode1" presStyleIdx="2" presStyleCnt="3">
        <dgm:presLayoutVars>
          <dgm:bulletEnabled val="1"/>
        </dgm:presLayoutVars>
      </dgm:prSet>
      <dgm:spPr/>
    </dgm:pt>
    <dgm:pt modelId="{4FB1E945-8E9C-8143-8664-12B4BFA42CFE}" type="pres">
      <dgm:prSet presAssocID="{6D93F489-BA3A-460E-85D6-6328C8CF392E}" presName="sp" presStyleCnt="0"/>
      <dgm:spPr/>
    </dgm:pt>
    <dgm:pt modelId="{D2B6BBA0-038A-D546-8858-6B297E1CBA2B}" type="pres">
      <dgm:prSet presAssocID="{E9D576AA-E210-4489-A5B9-3B8AB4B1D23A}" presName="arrowAndChildren" presStyleCnt="0"/>
      <dgm:spPr/>
    </dgm:pt>
    <dgm:pt modelId="{1FBDB49D-9C89-B34C-B0D4-2915F8F86F16}" type="pres">
      <dgm:prSet presAssocID="{E9D576AA-E210-4489-A5B9-3B8AB4B1D23A}" presName="parentTextArrow" presStyleLbl="node1" presStyleIdx="1" presStyleCnt="4"/>
      <dgm:spPr/>
    </dgm:pt>
    <dgm:pt modelId="{04C502FD-9AD5-704A-9CD2-726243CD3B92}" type="pres">
      <dgm:prSet presAssocID="{FE01C362-6E63-4E4E-9DDB-CF3A8493827C}" presName="sp" presStyleCnt="0"/>
      <dgm:spPr/>
    </dgm:pt>
    <dgm:pt modelId="{E05E4EFC-103A-BD48-B774-A5CB66247DB0}" type="pres">
      <dgm:prSet presAssocID="{10A8E0D4-C635-49C2-8D1B-B89DBFCD60F6}" presName="arrowAndChildren" presStyleCnt="0"/>
      <dgm:spPr/>
    </dgm:pt>
    <dgm:pt modelId="{F91E26D0-55A2-BF44-927C-54279F9ECA94}" type="pres">
      <dgm:prSet presAssocID="{10A8E0D4-C635-49C2-8D1B-B89DBFCD60F6}" presName="parentTextArrow" presStyleLbl="node1" presStyleIdx="2" presStyleCnt="4"/>
      <dgm:spPr/>
    </dgm:pt>
    <dgm:pt modelId="{B5A2430C-E7B4-874B-B2FD-4D6C0FDBAE71}" type="pres">
      <dgm:prSet presAssocID="{EFD327FD-769B-4A7C-826E-C723D37C5BC6}" presName="sp" presStyleCnt="0"/>
      <dgm:spPr/>
    </dgm:pt>
    <dgm:pt modelId="{09657DCE-6780-3640-81F7-767280757FC7}" type="pres">
      <dgm:prSet presAssocID="{64B269CE-DAF1-4C26-B9A8-041E2BA17DA0}" presName="arrowAndChildren" presStyleCnt="0"/>
      <dgm:spPr/>
    </dgm:pt>
    <dgm:pt modelId="{992FB90D-B969-224E-88B9-89F636CEFE06}" type="pres">
      <dgm:prSet presAssocID="{64B269CE-DAF1-4C26-B9A8-041E2BA17DA0}" presName="parentTextArrow" presStyleLbl="node1" presStyleIdx="3" presStyleCnt="4"/>
      <dgm:spPr/>
    </dgm:pt>
  </dgm:ptLst>
  <dgm:cxnLst>
    <dgm:cxn modelId="{12D7373F-8D3D-4D91-9C62-1D3B7495D753}" srcId="{3185C03D-D0E7-462D-AF82-A1C4252E7BFF}" destId="{64B269CE-DAF1-4C26-B9A8-041E2BA17DA0}" srcOrd="0" destOrd="0" parTransId="{5F97E31A-1714-415C-B38D-2BF52B3C7C44}" sibTransId="{EFD327FD-769B-4A7C-826E-C723D37C5BC6}"/>
    <dgm:cxn modelId="{F59D384B-34BA-4A9F-BD44-FA4C1B2F067D}" srcId="{CC22FB50-CEC8-42A4-8AA9-7AC51144FE8B}" destId="{EDE19974-1237-4D67-BC86-D4A156628EAA}" srcOrd="0" destOrd="0" parTransId="{FFE108BB-543C-426B-B9A6-6B4398289756}" sibTransId="{B56A28D2-4A28-4370-9438-C4BF4418A6AA}"/>
    <dgm:cxn modelId="{DF4E315E-4894-4D72-BB2B-BDD957A50C71}" srcId="{3185C03D-D0E7-462D-AF82-A1C4252E7BFF}" destId="{10A8E0D4-C635-49C2-8D1B-B89DBFCD60F6}" srcOrd="1" destOrd="0" parTransId="{1E9ADDC1-6A79-4D7F-88D0-09C7828447EB}" sibTransId="{FE01C362-6E63-4E4E-9DDB-CF3A8493827C}"/>
    <dgm:cxn modelId="{6C164C6C-889F-2149-91F9-C2344906230D}" type="presOf" srcId="{3185C03D-D0E7-462D-AF82-A1C4252E7BFF}" destId="{F750B29B-6439-D64D-9FE4-CD2C8A938BA0}" srcOrd="0" destOrd="0" presId="urn:microsoft.com/office/officeart/2005/8/layout/process4"/>
    <dgm:cxn modelId="{BA4E1171-2EF4-4969-93E4-7C3591388710}" srcId="{3185C03D-D0E7-462D-AF82-A1C4252E7BFF}" destId="{CC22FB50-CEC8-42A4-8AA9-7AC51144FE8B}" srcOrd="3" destOrd="0" parTransId="{773E77EC-7E79-43AA-B4B6-69F1224823B2}" sibTransId="{C74CE95C-8190-41E5-8F1D-F6C7CE88DCF7}"/>
    <dgm:cxn modelId="{DFA99077-3052-4EE8-9FAA-53AE5B891674}" srcId="{CC22FB50-CEC8-42A4-8AA9-7AC51144FE8B}" destId="{02300525-8FA5-4220-B457-B097D06C7271}" srcOrd="1" destOrd="0" parTransId="{CA9391E9-5EDE-4543-912D-33E7F8A3C87E}" sibTransId="{2CF65631-D043-431C-BDBF-54ABCCCF47B6}"/>
    <dgm:cxn modelId="{C230847E-08E3-4146-9E69-068FE75A3E7B}" type="presOf" srcId="{EDE19974-1237-4D67-BC86-D4A156628EAA}" destId="{2FD44483-CEBA-8F49-B69C-1A637D61749E}" srcOrd="0" destOrd="0" presId="urn:microsoft.com/office/officeart/2005/8/layout/process4"/>
    <dgm:cxn modelId="{0FC9397F-9ED5-4EE4-8743-D4D0DE34C4E7}" srcId="{CC22FB50-CEC8-42A4-8AA9-7AC51144FE8B}" destId="{E42FB150-84B1-4A91-A062-C1A501F919B7}" srcOrd="2" destOrd="0" parTransId="{440E71A4-163D-40C2-9F25-1DC0BE1B7E6C}" sibTransId="{3EA70057-A5BB-414D-9E15-2C576FA5D3AB}"/>
    <dgm:cxn modelId="{D0847886-130E-2A48-B6C3-9270F999528D}" type="presOf" srcId="{10A8E0D4-C635-49C2-8D1B-B89DBFCD60F6}" destId="{F91E26D0-55A2-BF44-927C-54279F9ECA94}" srcOrd="0" destOrd="0" presId="urn:microsoft.com/office/officeart/2005/8/layout/process4"/>
    <dgm:cxn modelId="{27AB7195-F7ED-D547-9B64-7962DA4BA4FE}" type="presOf" srcId="{CC22FB50-CEC8-42A4-8AA9-7AC51144FE8B}" destId="{54674AB9-ABC1-F14B-B2C5-59538764E97F}" srcOrd="0" destOrd="0" presId="urn:microsoft.com/office/officeart/2005/8/layout/process4"/>
    <dgm:cxn modelId="{B8E56E9E-793D-DE4A-B770-79B787AE8974}" type="presOf" srcId="{CC22FB50-CEC8-42A4-8AA9-7AC51144FE8B}" destId="{21CC3EC1-2D5A-4C4A-A6C8-383206628729}" srcOrd="1" destOrd="0" presId="urn:microsoft.com/office/officeart/2005/8/layout/process4"/>
    <dgm:cxn modelId="{FDC5B1A4-76E4-EE48-B77D-76308D37B617}" type="presOf" srcId="{E9D576AA-E210-4489-A5B9-3B8AB4B1D23A}" destId="{1FBDB49D-9C89-B34C-B0D4-2915F8F86F16}" srcOrd="0" destOrd="0" presId="urn:microsoft.com/office/officeart/2005/8/layout/process4"/>
    <dgm:cxn modelId="{A61F2CB7-C409-E44C-9668-4164ACCE5E17}" type="presOf" srcId="{E42FB150-84B1-4A91-A062-C1A501F919B7}" destId="{671C4A8F-B79C-8142-B1BB-8065EACBA193}" srcOrd="0" destOrd="0" presId="urn:microsoft.com/office/officeart/2005/8/layout/process4"/>
    <dgm:cxn modelId="{427F16BD-427B-F945-97BB-A32755343947}" type="presOf" srcId="{64B269CE-DAF1-4C26-B9A8-041E2BA17DA0}" destId="{992FB90D-B969-224E-88B9-89F636CEFE06}" srcOrd="0" destOrd="0" presId="urn:microsoft.com/office/officeart/2005/8/layout/process4"/>
    <dgm:cxn modelId="{7490C6C0-542F-E945-8CA6-D9981DE018D6}" type="presOf" srcId="{02300525-8FA5-4220-B457-B097D06C7271}" destId="{9C6876D1-ACA1-C145-8D2E-16177B6B31C4}" srcOrd="0" destOrd="0" presId="urn:microsoft.com/office/officeart/2005/8/layout/process4"/>
    <dgm:cxn modelId="{AE6047E0-700D-4856-95B9-DD5ED6DAE36B}" srcId="{3185C03D-D0E7-462D-AF82-A1C4252E7BFF}" destId="{E9D576AA-E210-4489-A5B9-3B8AB4B1D23A}" srcOrd="2" destOrd="0" parTransId="{3F7B46C7-A163-4631-9538-C93F43E8653E}" sibTransId="{6D93F489-BA3A-460E-85D6-6328C8CF392E}"/>
    <dgm:cxn modelId="{956C35BA-24D8-764B-9295-C2CD97F20B77}" type="presParOf" srcId="{F750B29B-6439-D64D-9FE4-CD2C8A938BA0}" destId="{701FBE32-AD2B-244F-9474-A09DC102E714}" srcOrd="0" destOrd="0" presId="urn:microsoft.com/office/officeart/2005/8/layout/process4"/>
    <dgm:cxn modelId="{64F1FCB1-105B-A84B-8FCD-AA370F4EBDD9}" type="presParOf" srcId="{701FBE32-AD2B-244F-9474-A09DC102E714}" destId="{54674AB9-ABC1-F14B-B2C5-59538764E97F}" srcOrd="0" destOrd="0" presId="urn:microsoft.com/office/officeart/2005/8/layout/process4"/>
    <dgm:cxn modelId="{20D32D99-10BA-BC41-9A45-E9E11760E9EC}" type="presParOf" srcId="{701FBE32-AD2B-244F-9474-A09DC102E714}" destId="{21CC3EC1-2D5A-4C4A-A6C8-383206628729}" srcOrd="1" destOrd="0" presId="urn:microsoft.com/office/officeart/2005/8/layout/process4"/>
    <dgm:cxn modelId="{4E822F5A-BD0C-084A-9F3A-1CECB99E6EE3}" type="presParOf" srcId="{701FBE32-AD2B-244F-9474-A09DC102E714}" destId="{49E2A1CC-07F3-0F43-A97C-662FBFE2429F}" srcOrd="2" destOrd="0" presId="urn:microsoft.com/office/officeart/2005/8/layout/process4"/>
    <dgm:cxn modelId="{7F2FED09-39E5-4D48-83ED-86D500A60809}" type="presParOf" srcId="{49E2A1CC-07F3-0F43-A97C-662FBFE2429F}" destId="{2FD44483-CEBA-8F49-B69C-1A637D61749E}" srcOrd="0" destOrd="0" presId="urn:microsoft.com/office/officeart/2005/8/layout/process4"/>
    <dgm:cxn modelId="{EF8E702A-6CE2-FA40-901F-532CB7636DBD}" type="presParOf" srcId="{49E2A1CC-07F3-0F43-A97C-662FBFE2429F}" destId="{9C6876D1-ACA1-C145-8D2E-16177B6B31C4}" srcOrd="1" destOrd="0" presId="urn:microsoft.com/office/officeart/2005/8/layout/process4"/>
    <dgm:cxn modelId="{13904415-DCB9-D048-9D59-DEBEFE8127B4}" type="presParOf" srcId="{49E2A1CC-07F3-0F43-A97C-662FBFE2429F}" destId="{671C4A8F-B79C-8142-B1BB-8065EACBA193}" srcOrd="2" destOrd="0" presId="urn:microsoft.com/office/officeart/2005/8/layout/process4"/>
    <dgm:cxn modelId="{B8FED086-F341-FC4F-BC13-B912A4D66925}" type="presParOf" srcId="{F750B29B-6439-D64D-9FE4-CD2C8A938BA0}" destId="{4FB1E945-8E9C-8143-8664-12B4BFA42CFE}" srcOrd="1" destOrd="0" presId="urn:microsoft.com/office/officeart/2005/8/layout/process4"/>
    <dgm:cxn modelId="{034395A7-6CF9-374D-8DF8-E79FEF5C7851}" type="presParOf" srcId="{F750B29B-6439-D64D-9FE4-CD2C8A938BA0}" destId="{D2B6BBA0-038A-D546-8858-6B297E1CBA2B}" srcOrd="2" destOrd="0" presId="urn:microsoft.com/office/officeart/2005/8/layout/process4"/>
    <dgm:cxn modelId="{BCA5A852-3E46-5F40-BB76-C5EDF69AAB65}" type="presParOf" srcId="{D2B6BBA0-038A-D546-8858-6B297E1CBA2B}" destId="{1FBDB49D-9C89-B34C-B0D4-2915F8F86F16}" srcOrd="0" destOrd="0" presId="urn:microsoft.com/office/officeart/2005/8/layout/process4"/>
    <dgm:cxn modelId="{9B0F89B6-C248-6E45-9831-D09B60C447C8}" type="presParOf" srcId="{F750B29B-6439-D64D-9FE4-CD2C8A938BA0}" destId="{04C502FD-9AD5-704A-9CD2-726243CD3B92}" srcOrd="3" destOrd="0" presId="urn:microsoft.com/office/officeart/2005/8/layout/process4"/>
    <dgm:cxn modelId="{09B1D52B-7EA8-8943-A414-A3619F2C17B9}" type="presParOf" srcId="{F750B29B-6439-D64D-9FE4-CD2C8A938BA0}" destId="{E05E4EFC-103A-BD48-B774-A5CB66247DB0}" srcOrd="4" destOrd="0" presId="urn:microsoft.com/office/officeart/2005/8/layout/process4"/>
    <dgm:cxn modelId="{2D5F51AF-AFFF-6D43-B9CD-32A7EB8017E1}" type="presParOf" srcId="{E05E4EFC-103A-BD48-B774-A5CB66247DB0}" destId="{F91E26D0-55A2-BF44-927C-54279F9ECA94}" srcOrd="0" destOrd="0" presId="urn:microsoft.com/office/officeart/2005/8/layout/process4"/>
    <dgm:cxn modelId="{AD1F04B0-E525-074F-BC39-C9D61812393E}" type="presParOf" srcId="{F750B29B-6439-D64D-9FE4-CD2C8A938BA0}" destId="{B5A2430C-E7B4-874B-B2FD-4D6C0FDBAE71}" srcOrd="5" destOrd="0" presId="urn:microsoft.com/office/officeart/2005/8/layout/process4"/>
    <dgm:cxn modelId="{7203A48D-91D8-BF48-8EEE-671E7B2786A9}" type="presParOf" srcId="{F750B29B-6439-D64D-9FE4-CD2C8A938BA0}" destId="{09657DCE-6780-3640-81F7-767280757FC7}" srcOrd="6" destOrd="0" presId="urn:microsoft.com/office/officeart/2005/8/layout/process4"/>
    <dgm:cxn modelId="{D85CB7AB-3EDB-7546-B9A2-05655300106F}" type="presParOf" srcId="{09657DCE-6780-3640-81F7-767280757FC7}" destId="{992FB90D-B969-224E-88B9-89F636CEFE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CA687-FA62-447F-83C4-52F808A3FCB6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DF845C-530D-469C-AC40-60E1690A2238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Η σύνοδος κορυφής του Μιλάνου (Ιούνιος 1985 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 σύγκληση ΔΚΔ χωρίς την συναίνεση 3 χωρών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BA1FE0-7DE8-4A47-AB0D-C768A93FD2DE}" type="parTrans" cxnId="{9CC8A429-37C3-4DCF-BF9F-1CAB110C2276}">
      <dgm:prSet/>
      <dgm:spPr/>
      <dgm:t>
        <a:bodyPr/>
        <a:lstStyle/>
        <a:p>
          <a:endParaRPr lang="en-US"/>
        </a:p>
      </dgm:t>
    </dgm:pt>
    <dgm:pt modelId="{3A2D3B71-FC47-4E8A-8EF3-A361E1D2F96E}" type="sibTrans" cxnId="{9CC8A429-37C3-4DCF-BF9F-1CAB110C2276}">
      <dgm:prSet/>
      <dgm:spPr/>
      <dgm:t>
        <a:bodyPr/>
        <a:lstStyle/>
        <a:p>
          <a:endParaRPr lang="en-US"/>
        </a:p>
      </dgm:t>
    </dgm:pt>
    <dgm:pt modelId="{A31EE9FF-E613-4674-87E1-D61E5BAFEB45}">
      <dgm:prSet/>
      <dgm:spPr/>
      <dgm:t>
        <a:bodyPr/>
        <a:lstStyle/>
        <a:p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Στόχοι της ΔΚΔ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FA2E47-2AAD-4C3E-8FFD-64062D36585D}" type="parTrans" cxnId="{9C4FA2DD-0122-4F5C-B134-29F10976E676}">
      <dgm:prSet/>
      <dgm:spPr/>
      <dgm:t>
        <a:bodyPr/>
        <a:lstStyle/>
        <a:p>
          <a:endParaRPr lang="en-US"/>
        </a:p>
      </dgm:t>
    </dgm:pt>
    <dgm:pt modelId="{8CF741D3-38BF-423F-B966-724BDC40684F}" type="sibTrans" cxnId="{9C4FA2DD-0122-4F5C-B134-29F10976E676}">
      <dgm:prSet/>
      <dgm:spPr/>
      <dgm:t>
        <a:bodyPr/>
        <a:lstStyle/>
        <a:p>
          <a:endParaRPr lang="en-US"/>
        </a:p>
      </dgm:t>
    </dgm:pt>
    <dgm:pt modelId="{7500B034-CA14-417E-BEDB-0F911D9A2E39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Να επιταχύνει την ολοκλήρωση της ενιαίας αγοράς μέχρι το 1992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E7470B-0A19-4426-8C4A-832C811794F7}" type="parTrans" cxnId="{F62EF2B5-CD18-4A20-A620-ADCCB836498E}">
      <dgm:prSet/>
      <dgm:spPr/>
      <dgm:t>
        <a:bodyPr/>
        <a:lstStyle/>
        <a:p>
          <a:endParaRPr lang="en-US"/>
        </a:p>
      </dgm:t>
    </dgm:pt>
    <dgm:pt modelId="{1CD85E78-F79C-4AA0-B78B-54C682E34373}" type="sibTrans" cxnId="{F62EF2B5-CD18-4A20-A620-ADCCB836498E}">
      <dgm:prSet/>
      <dgm:spPr/>
      <dgm:t>
        <a:bodyPr/>
        <a:lstStyle/>
        <a:p>
          <a:endParaRPr lang="en-US"/>
        </a:p>
      </dgm:t>
    </dgm:pt>
    <dgm:pt modelId="{40723693-87E0-4FB5-A89C-84B607907132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Να βελτιώσει τον τρόπο λειτουργίας των κοινοτικών θεσμών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5B436C-82F8-4176-B5DD-B5D6CAAE35AF}" type="parTrans" cxnId="{3F62A65C-E344-4A7B-8720-5BA24D308B07}">
      <dgm:prSet/>
      <dgm:spPr/>
      <dgm:t>
        <a:bodyPr/>
        <a:lstStyle/>
        <a:p>
          <a:endParaRPr lang="en-US"/>
        </a:p>
      </dgm:t>
    </dgm:pt>
    <dgm:pt modelId="{CFB18296-B2C3-4B62-A894-B8C04145925B}" type="sibTrans" cxnId="{3F62A65C-E344-4A7B-8720-5BA24D308B07}">
      <dgm:prSet/>
      <dgm:spPr/>
      <dgm:t>
        <a:bodyPr/>
        <a:lstStyle/>
        <a:p>
          <a:endParaRPr lang="en-US"/>
        </a:p>
      </dgm:t>
    </dgm:pt>
    <dgm:pt modelId="{8AE2A1F2-56D9-4BB2-847A-930784750590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Να υλοποιήσει μια κοινή εξωτερική πολιτική και πολιτική ασφαλείας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251FB8-7B67-4711-A52A-0C934D6172D6}" type="parTrans" cxnId="{7431DB67-0B1D-48FA-BF77-BC39DDE20C3A}">
      <dgm:prSet/>
      <dgm:spPr/>
      <dgm:t>
        <a:bodyPr/>
        <a:lstStyle/>
        <a:p>
          <a:endParaRPr lang="en-US"/>
        </a:p>
      </dgm:t>
    </dgm:pt>
    <dgm:pt modelId="{5717CEF7-D06B-4DA3-8D6B-D2966094BE4D}" type="sibTrans" cxnId="{7431DB67-0B1D-48FA-BF77-BC39DDE20C3A}">
      <dgm:prSet/>
      <dgm:spPr/>
      <dgm:t>
        <a:bodyPr/>
        <a:lstStyle/>
        <a:p>
          <a:endParaRPr lang="en-US"/>
        </a:p>
      </dgm:t>
    </dgm:pt>
    <dgm:pt modelId="{DD61B4E7-E24F-8248-B9FF-722C95CA52BA}" type="pres">
      <dgm:prSet presAssocID="{DC6CA687-FA62-447F-83C4-52F808A3FCB6}" presName="Name0" presStyleCnt="0">
        <dgm:presLayoutVars>
          <dgm:dir/>
          <dgm:animLvl val="lvl"/>
          <dgm:resizeHandles val="exact"/>
        </dgm:presLayoutVars>
      </dgm:prSet>
      <dgm:spPr/>
    </dgm:pt>
    <dgm:pt modelId="{59964646-156D-4643-BB1F-7BC7B85FA7FF}" type="pres">
      <dgm:prSet presAssocID="{A31EE9FF-E613-4674-87E1-D61E5BAFEB45}" presName="boxAndChildren" presStyleCnt="0"/>
      <dgm:spPr/>
    </dgm:pt>
    <dgm:pt modelId="{205A84B0-5A34-254F-880A-B20B14CD8DAC}" type="pres">
      <dgm:prSet presAssocID="{A31EE9FF-E613-4674-87E1-D61E5BAFEB45}" presName="parentTextBox" presStyleLbl="node1" presStyleIdx="0" presStyleCnt="2"/>
      <dgm:spPr/>
    </dgm:pt>
    <dgm:pt modelId="{5348677B-B995-A845-91D6-123AEDFB327A}" type="pres">
      <dgm:prSet presAssocID="{A31EE9FF-E613-4674-87E1-D61E5BAFEB45}" presName="entireBox" presStyleLbl="node1" presStyleIdx="0" presStyleCnt="2"/>
      <dgm:spPr/>
    </dgm:pt>
    <dgm:pt modelId="{08AB1587-A1A8-744A-A631-8EAC8700F661}" type="pres">
      <dgm:prSet presAssocID="{A31EE9FF-E613-4674-87E1-D61E5BAFEB45}" presName="descendantBox" presStyleCnt="0"/>
      <dgm:spPr/>
    </dgm:pt>
    <dgm:pt modelId="{23612AF0-4FA0-BC44-94A3-1EF882BD6A39}" type="pres">
      <dgm:prSet presAssocID="{7500B034-CA14-417E-BEDB-0F911D9A2E39}" presName="childTextBox" presStyleLbl="fgAccFollowNode1" presStyleIdx="0" presStyleCnt="3">
        <dgm:presLayoutVars>
          <dgm:bulletEnabled val="1"/>
        </dgm:presLayoutVars>
      </dgm:prSet>
      <dgm:spPr/>
    </dgm:pt>
    <dgm:pt modelId="{5E128C01-E5BA-FE4C-8600-8D3904AF1A48}" type="pres">
      <dgm:prSet presAssocID="{40723693-87E0-4FB5-A89C-84B607907132}" presName="childTextBox" presStyleLbl="fgAccFollowNode1" presStyleIdx="1" presStyleCnt="3">
        <dgm:presLayoutVars>
          <dgm:bulletEnabled val="1"/>
        </dgm:presLayoutVars>
      </dgm:prSet>
      <dgm:spPr/>
    </dgm:pt>
    <dgm:pt modelId="{AC2F7A0B-EE07-C14E-91D9-7A6E911C5F04}" type="pres">
      <dgm:prSet presAssocID="{8AE2A1F2-56D9-4BB2-847A-930784750590}" presName="childTextBox" presStyleLbl="fgAccFollowNode1" presStyleIdx="2" presStyleCnt="3">
        <dgm:presLayoutVars>
          <dgm:bulletEnabled val="1"/>
        </dgm:presLayoutVars>
      </dgm:prSet>
      <dgm:spPr/>
    </dgm:pt>
    <dgm:pt modelId="{E25F93E1-EC34-5342-BEEA-3FF18D3C97EA}" type="pres">
      <dgm:prSet presAssocID="{3A2D3B71-FC47-4E8A-8EF3-A361E1D2F96E}" presName="sp" presStyleCnt="0"/>
      <dgm:spPr/>
    </dgm:pt>
    <dgm:pt modelId="{03C9730D-CB63-8248-8337-CEB5438387A8}" type="pres">
      <dgm:prSet presAssocID="{07DF845C-530D-469C-AC40-60E1690A2238}" presName="arrowAndChildren" presStyleCnt="0"/>
      <dgm:spPr/>
    </dgm:pt>
    <dgm:pt modelId="{9C557E66-1DB4-024A-AAF8-881651BCD6F4}" type="pres">
      <dgm:prSet presAssocID="{07DF845C-530D-469C-AC40-60E1690A2238}" presName="parentTextArrow" presStyleLbl="node1" presStyleIdx="1" presStyleCnt="2"/>
      <dgm:spPr/>
    </dgm:pt>
  </dgm:ptLst>
  <dgm:cxnLst>
    <dgm:cxn modelId="{9CC8A429-37C3-4DCF-BF9F-1CAB110C2276}" srcId="{DC6CA687-FA62-447F-83C4-52F808A3FCB6}" destId="{07DF845C-530D-469C-AC40-60E1690A2238}" srcOrd="0" destOrd="0" parTransId="{3CBA1FE0-7DE8-4A47-AB0D-C768A93FD2DE}" sibTransId="{3A2D3B71-FC47-4E8A-8EF3-A361E1D2F96E}"/>
    <dgm:cxn modelId="{B5070830-3F51-6142-B384-D6E362B196D6}" type="presOf" srcId="{DC6CA687-FA62-447F-83C4-52F808A3FCB6}" destId="{DD61B4E7-E24F-8248-B9FF-722C95CA52BA}" srcOrd="0" destOrd="0" presId="urn:microsoft.com/office/officeart/2005/8/layout/process4"/>
    <dgm:cxn modelId="{3F62A65C-E344-4A7B-8720-5BA24D308B07}" srcId="{A31EE9FF-E613-4674-87E1-D61E5BAFEB45}" destId="{40723693-87E0-4FB5-A89C-84B607907132}" srcOrd="1" destOrd="0" parTransId="{025B436C-82F8-4176-B5DD-B5D6CAAE35AF}" sibTransId="{CFB18296-B2C3-4B62-A894-B8C04145925B}"/>
    <dgm:cxn modelId="{7431DB67-0B1D-48FA-BF77-BC39DDE20C3A}" srcId="{A31EE9FF-E613-4674-87E1-D61E5BAFEB45}" destId="{8AE2A1F2-56D9-4BB2-847A-930784750590}" srcOrd="2" destOrd="0" parTransId="{C4251FB8-7B67-4711-A52A-0C934D6172D6}" sibTransId="{5717CEF7-D06B-4DA3-8D6B-D2966094BE4D}"/>
    <dgm:cxn modelId="{476366B0-A4E3-1F40-984B-6FC1DA20AD11}" type="presOf" srcId="{7500B034-CA14-417E-BEDB-0F911D9A2E39}" destId="{23612AF0-4FA0-BC44-94A3-1EF882BD6A39}" srcOrd="0" destOrd="0" presId="urn:microsoft.com/office/officeart/2005/8/layout/process4"/>
    <dgm:cxn modelId="{59956CB5-E7F8-BB45-A5EA-55DF6894495C}" type="presOf" srcId="{A31EE9FF-E613-4674-87E1-D61E5BAFEB45}" destId="{5348677B-B995-A845-91D6-123AEDFB327A}" srcOrd="1" destOrd="0" presId="urn:microsoft.com/office/officeart/2005/8/layout/process4"/>
    <dgm:cxn modelId="{F62EF2B5-CD18-4A20-A620-ADCCB836498E}" srcId="{A31EE9FF-E613-4674-87E1-D61E5BAFEB45}" destId="{7500B034-CA14-417E-BEDB-0F911D9A2E39}" srcOrd="0" destOrd="0" parTransId="{35E7470B-0A19-4426-8C4A-832C811794F7}" sibTransId="{1CD85E78-F79C-4AA0-B78B-54C682E34373}"/>
    <dgm:cxn modelId="{604A0CB9-B17F-2A4D-9356-B7270D9357D1}" type="presOf" srcId="{A31EE9FF-E613-4674-87E1-D61E5BAFEB45}" destId="{205A84B0-5A34-254F-880A-B20B14CD8DAC}" srcOrd="0" destOrd="0" presId="urn:microsoft.com/office/officeart/2005/8/layout/process4"/>
    <dgm:cxn modelId="{9C4FA2DD-0122-4F5C-B134-29F10976E676}" srcId="{DC6CA687-FA62-447F-83C4-52F808A3FCB6}" destId="{A31EE9FF-E613-4674-87E1-D61E5BAFEB45}" srcOrd="1" destOrd="0" parTransId="{10FA2E47-2AAD-4C3E-8FFD-64062D36585D}" sibTransId="{8CF741D3-38BF-423F-B966-724BDC40684F}"/>
    <dgm:cxn modelId="{5EC4C7E0-7D8D-C04A-AA74-9C06829971BD}" type="presOf" srcId="{07DF845C-530D-469C-AC40-60E1690A2238}" destId="{9C557E66-1DB4-024A-AAF8-881651BCD6F4}" srcOrd="0" destOrd="0" presId="urn:microsoft.com/office/officeart/2005/8/layout/process4"/>
    <dgm:cxn modelId="{CCD4CFE1-441F-3640-B0EC-8BAB9B4CEA39}" type="presOf" srcId="{8AE2A1F2-56D9-4BB2-847A-930784750590}" destId="{AC2F7A0B-EE07-C14E-91D9-7A6E911C5F04}" srcOrd="0" destOrd="0" presId="urn:microsoft.com/office/officeart/2005/8/layout/process4"/>
    <dgm:cxn modelId="{FB5110ED-E3D4-154C-9680-B41BA4E72DBF}" type="presOf" srcId="{40723693-87E0-4FB5-A89C-84B607907132}" destId="{5E128C01-E5BA-FE4C-8600-8D3904AF1A48}" srcOrd="0" destOrd="0" presId="urn:microsoft.com/office/officeart/2005/8/layout/process4"/>
    <dgm:cxn modelId="{FC0268F4-E962-8A47-BBFC-349075AD12D0}" type="presParOf" srcId="{DD61B4E7-E24F-8248-B9FF-722C95CA52BA}" destId="{59964646-156D-4643-BB1F-7BC7B85FA7FF}" srcOrd="0" destOrd="0" presId="urn:microsoft.com/office/officeart/2005/8/layout/process4"/>
    <dgm:cxn modelId="{E434B3CF-8447-694D-8A85-129BC57D2965}" type="presParOf" srcId="{59964646-156D-4643-BB1F-7BC7B85FA7FF}" destId="{205A84B0-5A34-254F-880A-B20B14CD8DAC}" srcOrd="0" destOrd="0" presId="urn:microsoft.com/office/officeart/2005/8/layout/process4"/>
    <dgm:cxn modelId="{FB7788F3-53A4-CB43-B2A0-29AE01201ADC}" type="presParOf" srcId="{59964646-156D-4643-BB1F-7BC7B85FA7FF}" destId="{5348677B-B995-A845-91D6-123AEDFB327A}" srcOrd="1" destOrd="0" presId="urn:microsoft.com/office/officeart/2005/8/layout/process4"/>
    <dgm:cxn modelId="{341C5C6C-8AC2-8342-9634-3D38B53E39F4}" type="presParOf" srcId="{59964646-156D-4643-BB1F-7BC7B85FA7FF}" destId="{08AB1587-A1A8-744A-A631-8EAC8700F661}" srcOrd="2" destOrd="0" presId="urn:microsoft.com/office/officeart/2005/8/layout/process4"/>
    <dgm:cxn modelId="{D510E72A-8D13-E243-8405-1FC149236D6E}" type="presParOf" srcId="{08AB1587-A1A8-744A-A631-8EAC8700F661}" destId="{23612AF0-4FA0-BC44-94A3-1EF882BD6A39}" srcOrd="0" destOrd="0" presId="urn:microsoft.com/office/officeart/2005/8/layout/process4"/>
    <dgm:cxn modelId="{9E81CBEF-2F98-8D42-8682-367B20402485}" type="presParOf" srcId="{08AB1587-A1A8-744A-A631-8EAC8700F661}" destId="{5E128C01-E5BA-FE4C-8600-8D3904AF1A48}" srcOrd="1" destOrd="0" presId="urn:microsoft.com/office/officeart/2005/8/layout/process4"/>
    <dgm:cxn modelId="{B0E50B84-F79A-4744-A16B-3F1EB226329A}" type="presParOf" srcId="{08AB1587-A1A8-744A-A631-8EAC8700F661}" destId="{AC2F7A0B-EE07-C14E-91D9-7A6E911C5F04}" srcOrd="2" destOrd="0" presId="urn:microsoft.com/office/officeart/2005/8/layout/process4"/>
    <dgm:cxn modelId="{C2270629-1DF7-EA47-8E61-3D5564414A2C}" type="presParOf" srcId="{DD61B4E7-E24F-8248-B9FF-722C95CA52BA}" destId="{E25F93E1-EC34-5342-BEEA-3FF18D3C97EA}" srcOrd="1" destOrd="0" presId="urn:microsoft.com/office/officeart/2005/8/layout/process4"/>
    <dgm:cxn modelId="{11BE422E-F830-CB46-8822-379CAF881FF9}" type="presParOf" srcId="{DD61B4E7-E24F-8248-B9FF-722C95CA52BA}" destId="{03C9730D-CB63-8248-8337-CEB5438387A8}" srcOrd="2" destOrd="0" presId="urn:microsoft.com/office/officeart/2005/8/layout/process4"/>
    <dgm:cxn modelId="{D51E72A1-53E6-A143-B0CA-DBBA4EE9B9BE}" type="presParOf" srcId="{03C9730D-CB63-8248-8337-CEB5438387A8}" destId="{9C557E66-1DB4-024A-AAF8-881651BCD6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AFD632-0F91-4637-A1D6-6D1F5A88981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93ACB5-8011-4796-9FB6-4F5F3B48CCF6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Ρητή μνεία στο Ευρωπαϊκό Συμβούλιο – χωρίς αναφορά αρμοδιοτήτων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6B39BD-AC4E-4F23-A6AE-B8771A8773EA}" type="parTrans" cxnId="{97973D9E-15A1-4865-8F36-2B1E94CBBB57}">
      <dgm:prSet/>
      <dgm:spPr/>
      <dgm:t>
        <a:bodyPr/>
        <a:lstStyle/>
        <a:p>
          <a:endParaRPr lang="en-US"/>
        </a:p>
      </dgm:t>
    </dgm:pt>
    <dgm:pt modelId="{CAABC195-5904-4BC3-A51D-6F5F56A9FF44}" type="sibTrans" cxnId="{97973D9E-15A1-4865-8F36-2B1E94CBBB57}">
      <dgm:prSet/>
      <dgm:spPr/>
      <dgm:t>
        <a:bodyPr/>
        <a:lstStyle/>
        <a:p>
          <a:endParaRPr lang="en-US"/>
        </a:p>
      </dgm:t>
    </dgm:pt>
    <dgm:pt modelId="{F5B02EE1-3874-4970-9DBC-28D167220AD0}">
      <dgm:prSet/>
      <dgm:spPr/>
      <dgm:t>
        <a:bodyPr/>
        <a:lstStyle/>
        <a:p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Ενίσχυση των αρμοδιοτήτων του Κοινοβουλίου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E8E069-9DAB-4CF8-8A57-25C2186E16E4}" type="parTrans" cxnId="{712E60B1-0BCD-4CE4-9160-CBD1BEA5FE4E}">
      <dgm:prSet/>
      <dgm:spPr/>
      <dgm:t>
        <a:bodyPr/>
        <a:lstStyle/>
        <a:p>
          <a:endParaRPr lang="en-US"/>
        </a:p>
      </dgm:t>
    </dgm:pt>
    <dgm:pt modelId="{F8E84B52-EB20-43C7-A570-68CBF48157F7}" type="sibTrans" cxnId="{712E60B1-0BCD-4CE4-9160-CBD1BEA5FE4E}">
      <dgm:prSet/>
      <dgm:spPr/>
      <dgm:t>
        <a:bodyPr/>
        <a:lstStyle/>
        <a:p>
          <a:endParaRPr lang="en-US"/>
        </a:p>
      </dgm:t>
    </dgm:pt>
    <dgm:pt modelId="{AB4B0D19-EE9F-4402-BFFF-F324D88AFC7F}">
      <dgm:prSet/>
      <dgm:spPr/>
      <dgm:t>
        <a:bodyPr/>
        <a:lstStyle/>
        <a:p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σύμφωνη γνώμη του Κοινοβουλίου για συμφωνίες προσχώρησης ή σύνδεσης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168413-A8AB-422F-84E0-8F7BADAA5476}" type="parTrans" cxnId="{5F3217FE-39FC-4D9A-897D-3A73A2226CFB}">
      <dgm:prSet/>
      <dgm:spPr/>
      <dgm:t>
        <a:bodyPr/>
        <a:lstStyle/>
        <a:p>
          <a:endParaRPr lang="en-US"/>
        </a:p>
      </dgm:t>
    </dgm:pt>
    <dgm:pt modelId="{BCDEE76B-71DF-40D0-8836-DF0AE62C7943}" type="sibTrans" cxnId="{5F3217FE-39FC-4D9A-897D-3A73A2226CFB}">
      <dgm:prSet/>
      <dgm:spPr/>
      <dgm:t>
        <a:bodyPr/>
        <a:lstStyle/>
        <a:p>
          <a:endParaRPr lang="en-US"/>
        </a:p>
      </dgm:t>
    </dgm:pt>
    <dgm:pt modelId="{49351A41-A1C6-4F71-BFA2-F15E0FA64D7F}">
      <dgm:prSet/>
      <dgm:spPr/>
      <dgm:t>
        <a:bodyPr/>
        <a:lstStyle/>
        <a:p>
          <a:r>
            <a:rPr lang="el-GR">
              <a:latin typeface="Calibri" panose="020F0502020204030204" pitchFamily="34" charset="0"/>
              <a:cs typeface="Calibri" panose="020F0502020204030204" pitchFamily="34" charset="0"/>
            </a:rPr>
            <a:t>Διαδικασία συνεργασίας (διπλή ανάγνωση)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C8D4BC-23AA-4D53-B4B1-ED52C61A5B99}" type="parTrans" cxnId="{54678A92-549B-4D4F-8AEF-5B044784CD98}">
      <dgm:prSet/>
      <dgm:spPr/>
      <dgm:t>
        <a:bodyPr/>
        <a:lstStyle/>
        <a:p>
          <a:endParaRPr lang="en-US"/>
        </a:p>
      </dgm:t>
    </dgm:pt>
    <dgm:pt modelId="{7C76CA2E-7C79-439B-A934-92C2755B7B38}" type="sibTrans" cxnId="{54678A92-549B-4D4F-8AEF-5B044784CD98}">
      <dgm:prSet/>
      <dgm:spPr/>
      <dgm:t>
        <a:bodyPr/>
        <a:lstStyle/>
        <a:p>
          <a:endParaRPr lang="en-US"/>
        </a:p>
      </dgm:t>
    </dgm:pt>
    <dgm:pt modelId="{07030DF6-9E07-404F-ABFE-53D66ED09982}">
      <dgm:prSet/>
      <dgm:spPr/>
      <dgm:t>
        <a:bodyPr/>
        <a:lstStyle/>
        <a:p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Κατάργηση της ομοφωνίας στην λήψη αποφάσεων στο Συμβούλιο Υπουργών για όλους τους νέους τομείς και την εσωτερική αγορά 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 ρητή κατάργηση του Συμβιβασμού του Λουξεμβούργου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4377EB-08E0-4F46-95FF-07A0D1FDA16A}" type="parTrans" cxnId="{5F26195A-E54A-458B-9C7A-A9D94AFD7DC2}">
      <dgm:prSet/>
      <dgm:spPr/>
      <dgm:t>
        <a:bodyPr/>
        <a:lstStyle/>
        <a:p>
          <a:endParaRPr lang="en-US"/>
        </a:p>
      </dgm:t>
    </dgm:pt>
    <dgm:pt modelId="{27FDD168-31A6-4852-9530-A675749060AA}" type="sibTrans" cxnId="{5F26195A-E54A-458B-9C7A-A9D94AFD7DC2}">
      <dgm:prSet/>
      <dgm:spPr/>
      <dgm:t>
        <a:bodyPr/>
        <a:lstStyle/>
        <a:p>
          <a:endParaRPr lang="en-US"/>
        </a:p>
      </dgm:t>
    </dgm:pt>
    <dgm:pt modelId="{E5A5FFBA-BA1D-DF40-91D0-F6B72654B47A}" type="pres">
      <dgm:prSet presAssocID="{61AFD632-0F91-4637-A1D6-6D1F5A889818}" presName="linear" presStyleCnt="0">
        <dgm:presLayoutVars>
          <dgm:animLvl val="lvl"/>
          <dgm:resizeHandles val="exact"/>
        </dgm:presLayoutVars>
      </dgm:prSet>
      <dgm:spPr/>
    </dgm:pt>
    <dgm:pt modelId="{ABB973A4-674E-B442-A566-9C115286DCB0}" type="pres">
      <dgm:prSet presAssocID="{4F93ACB5-8011-4796-9FB6-4F5F3B48CC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792AE4-BC9F-7A45-B9C2-6FC4E09E5855}" type="pres">
      <dgm:prSet presAssocID="{CAABC195-5904-4BC3-A51D-6F5F56A9FF44}" presName="spacer" presStyleCnt="0"/>
      <dgm:spPr/>
    </dgm:pt>
    <dgm:pt modelId="{DF83B1E3-3DAA-3B46-8F89-E39DC4B8FB24}" type="pres">
      <dgm:prSet presAssocID="{F5B02EE1-3874-4970-9DBC-28D167220A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80CCEE-706A-1A4E-AA9F-AEF9DBADA785}" type="pres">
      <dgm:prSet presAssocID="{F5B02EE1-3874-4970-9DBC-28D167220AD0}" presName="childText" presStyleLbl="revTx" presStyleIdx="0" presStyleCnt="1">
        <dgm:presLayoutVars>
          <dgm:bulletEnabled val="1"/>
        </dgm:presLayoutVars>
      </dgm:prSet>
      <dgm:spPr/>
    </dgm:pt>
    <dgm:pt modelId="{B5974F76-9996-6143-A3E9-2F8DFDDB98D4}" type="pres">
      <dgm:prSet presAssocID="{07030DF6-9E07-404F-ABFE-53D66ED099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097A930-36F5-D645-BC02-84145B79B88B}" type="presOf" srcId="{AB4B0D19-EE9F-4402-BFFF-F324D88AFC7F}" destId="{C780CCEE-706A-1A4E-AA9F-AEF9DBADA785}" srcOrd="0" destOrd="0" presId="urn:microsoft.com/office/officeart/2005/8/layout/vList2"/>
    <dgm:cxn modelId="{38135337-CB38-F64E-9FB7-F591EE36CD40}" type="presOf" srcId="{4F93ACB5-8011-4796-9FB6-4F5F3B48CCF6}" destId="{ABB973A4-674E-B442-A566-9C115286DCB0}" srcOrd="0" destOrd="0" presId="urn:microsoft.com/office/officeart/2005/8/layout/vList2"/>
    <dgm:cxn modelId="{EFF4804B-1EF1-574D-81D6-C39C8BB7918C}" type="presOf" srcId="{61AFD632-0F91-4637-A1D6-6D1F5A889818}" destId="{E5A5FFBA-BA1D-DF40-91D0-F6B72654B47A}" srcOrd="0" destOrd="0" presId="urn:microsoft.com/office/officeart/2005/8/layout/vList2"/>
    <dgm:cxn modelId="{F089104D-BCBB-7F42-BFDB-AB46543C5A4A}" type="presOf" srcId="{49351A41-A1C6-4F71-BFA2-F15E0FA64D7F}" destId="{C780CCEE-706A-1A4E-AA9F-AEF9DBADA785}" srcOrd="0" destOrd="1" presId="urn:microsoft.com/office/officeart/2005/8/layout/vList2"/>
    <dgm:cxn modelId="{5F26195A-E54A-458B-9C7A-A9D94AFD7DC2}" srcId="{61AFD632-0F91-4637-A1D6-6D1F5A889818}" destId="{07030DF6-9E07-404F-ABFE-53D66ED09982}" srcOrd="2" destOrd="0" parTransId="{C24377EB-08E0-4F46-95FF-07A0D1FDA16A}" sibTransId="{27FDD168-31A6-4852-9530-A675749060AA}"/>
    <dgm:cxn modelId="{C6EB4C5F-4A16-5F4B-BBD1-443E4F77AFA8}" type="presOf" srcId="{07030DF6-9E07-404F-ABFE-53D66ED09982}" destId="{B5974F76-9996-6143-A3E9-2F8DFDDB98D4}" srcOrd="0" destOrd="0" presId="urn:microsoft.com/office/officeart/2005/8/layout/vList2"/>
    <dgm:cxn modelId="{54678A92-549B-4D4F-8AEF-5B044784CD98}" srcId="{F5B02EE1-3874-4970-9DBC-28D167220AD0}" destId="{49351A41-A1C6-4F71-BFA2-F15E0FA64D7F}" srcOrd="1" destOrd="0" parTransId="{8BC8D4BC-23AA-4D53-B4B1-ED52C61A5B99}" sibTransId="{7C76CA2E-7C79-439B-A934-92C2755B7B38}"/>
    <dgm:cxn modelId="{97973D9E-15A1-4865-8F36-2B1E94CBBB57}" srcId="{61AFD632-0F91-4637-A1D6-6D1F5A889818}" destId="{4F93ACB5-8011-4796-9FB6-4F5F3B48CCF6}" srcOrd="0" destOrd="0" parTransId="{7B6B39BD-AC4E-4F23-A6AE-B8771A8773EA}" sibTransId="{CAABC195-5904-4BC3-A51D-6F5F56A9FF44}"/>
    <dgm:cxn modelId="{712E60B1-0BCD-4CE4-9160-CBD1BEA5FE4E}" srcId="{61AFD632-0F91-4637-A1D6-6D1F5A889818}" destId="{F5B02EE1-3874-4970-9DBC-28D167220AD0}" srcOrd="1" destOrd="0" parTransId="{BEE8E069-9DAB-4CF8-8A57-25C2186E16E4}" sibTransId="{F8E84B52-EB20-43C7-A570-68CBF48157F7}"/>
    <dgm:cxn modelId="{F6A8C2F3-D374-CD4F-A707-CA8BAD6E32BF}" type="presOf" srcId="{F5B02EE1-3874-4970-9DBC-28D167220AD0}" destId="{DF83B1E3-3DAA-3B46-8F89-E39DC4B8FB24}" srcOrd="0" destOrd="0" presId="urn:microsoft.com/office/officeart/2005/8/layout/vList2"/>
    <dgm:cxn modelId="{5F3217FE-39FC-4D9A-897D-3A73A2226CFB}" srcId="{F5B02EE1-3874-4970-9DBC-28D167220AD0}" destId="{AB4B0D19-EE9F-4402-BFFF-F324D88AFC7F}" srcOrd="0" destOrd="0" parTransId="{58168413-A8AB-422F-84E0-8F7BADAA5476}" sibTransId="{BCDEE76B-71DF-40D0-8836-DF0AE62C7943}"/>
    <dgm:cxn modelId="{49C8C7D0-203D-B644-A621-E350C5DA9E03}" type="presParOf" srcId="{E5A5FFBA-BA1D-DF40-91D0-F6B72654B47A}" destId="{ABB973A4-674E-B442-A566-9C115286DCB0}" srcOrd="0" destOrd="0" presId="urn:microsoft.com/office/officeart/2005/8/layout/vList2"/>
    <dgm:cxn modelId="{421AE5B4-5C65-2442-9711-C10989E2ED8F}" type="presParOf" srcId="{E5A5FFBA-BA1D-DF40-91D0-F6B72654B47A}" destId="{4D792AE4-BC9F-7A45-B9C2-6FC4E09E5855}" srcOrd="1" destOrd="0" presId="urn:microsoft.com/office/officeart/2005/8/layout/vList2"/>
    <dgm:cxn modelId="{665AF85F-EC8B-904D-9FC4-3F1BE201B8CC}" type="presParOf" srcId="{E5A5FFBA-BA1D-DF40-91D0-F6B72654B47A}" destId="{DF83B1E3-3DAA-3B46-8F89-E39DC4B8FB24}" srcOrd="2" destOrd="0" presId="urn:microsoft.com/office/officeart/2005/8/layout/vList2"/>
    <dgm:cxn modelId="{D9D45093-9192-CB43-A81F-CA931DABC8F0}" type="presParOf" srcId="{E5A5FFBA-BA1D-DF40-91D0-F6B72654B47A}" destId="{C780CCEE-706A-1A4E-AA9F-AEF9DBADA785}" srcOrd="3" destOrd="0" presId="urn:microsoft.com/office/officeart/2005/8/layout/vList2"/>
    <dgm:cxn modelId="{D0C779D4-116B-5F4B-91FA-B0D360F2062D}" type="presParOf" srcId="{E5A5FFBA-BA1D-DF40-91D0-F6B72654B47A}" destId="{B5974F76-9996-6143-A3E9-2F8DFDDB98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500220-CE52-46D0-BD74-C905BD102A17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733DE2C-345A-4FB4-85FA-40C62EFB33BD}">
      <dgm:prSet/>
      <dgm:spPr/>
      <dgm:t>
        <a:bodyPr/>
        <a:lstStyle/>
        <a:p>
          <a:r>
            <a:rPr lang="el-GR"/>
            <a:t>Η ανάγκη μεγαλύτερης χρηματοδότησης των κοινοτικών πολιτικών</a:t>
          </a:r>
          <a:endParaRPr lang="en-US"/>
        </a:p>
      </dgm:t>
    </dgm:pt>
    <dgm:pt modelId="{A2A28D5C-3759-4933-BB95-B9CD0E9729C2}" type="parTrans" cxnId="{A31A7713-DCE3-4AC6-9C49-B2D478746558}">
      <dgm:prSet/>
      <dgm:spPr/>
      <dgm:t>
        <a:bodyPr/>
        <a:lstStyle/>
        <a:p>
          <a:endParaRPr lang="en-US"/>
        </a:p>
      </dgm:t>
    </dgm:pt>
    <dgm:pt modelId="{7108398B-DD81-4B08-B1ED-87E2F5722560}" type="sibTrans" cxnId="{A31A7713-DCE3-4AC6-9C49-B2D478746558}">
      <dgm:prSet/>
      <dgm:spPr/>
      <dgm:t>
        <a:bodyPr/>
        <a:lstStyle/>
        <a:p>
          <a:endParaRPr lang="en-US"/>
        </a:p>
      </dgm:t>
    </dgm:pt>
    <dgm:pt modelId="{7D844CC1-E7D6-486A-8A62-74961E805DE2}">
      <dgm:prSet/>
      <dgm:spPr/>
      <dgm:t>
        <a:bodyPr/>
        <a:lstStyle/>
        <a:p>
          <a:r>
            <a:rPr lang="el-GR"/>
            <a:t>Η σύνδεση της αύξησης των κοινοτικών πόρων με τις νέες αρμοδιότητες της ΕΚ (η ενιαία αγορά πρέπει να συνοδεύεται από πολιτικές οικονομικής και κοινωνικής συνοχής)</a:t>
          </a:r>
          <a:endParaRPr lang="en-US"/>
        </a:p>
      </dgm:t>
    </dgm:pt>
    <dgm:pt modelId="{585C475C-35CC-4703-8623-48982E9FA490}" type="parTrans" cxnId="{14473A7D-924D-494D-A882-1BACF7258C02}">
      <dgm:prSet/>
      <dgm:spPr/>
      <dgm:t>
        <a:bodyPr/>
        <a:lstStyle/>
        <a:p>
          <a:endParaRPr lang="en-US"/>
        </a:p>
      </dgm:t>
    </dgm:pt>
    <dgm:pt modelId="{92049FA2-9532-49F8-83C6-A88F5BC3A102}" type="sibTrans" cxnId="{14473A7D-924D-494D-A882-1BACF7258C02}">
      <dgm:prSet/>
      <dgm:spPr/>
      <dgm:t>
        <a:bodyPr/>
        <a:lstStyle/>
        <a:p>
          <a:endParaRPr lang="en-US"/>
        </a:p>
      </dgm:t>
    </dgm:pt>
    <dgm:pt modelId="{5454533E-65B9-45AF-A75D-DF793A07C7AD}">
      <dgm:prSet/>
      <dgm:spPr/>
      <dgm:t>
        <a:bodyPr/>
        <a:lstStyle/>
        <a:p>
          <a:r>
            <a:rPr lang="el-GR"/>
            <a:t>Τα πακέτα Ντελόρ</a:t>
          </a:r>
          <a:endParaRPr lang="en-US"/>
        </a:p>
      </dgm:t>
    </dgm:pt>
    <dgm:pt modelId="{20CACA74-DA82-4749-84AF-0A903223C3D2}" type="parTrans" cxnId="{DDF0DAB9-B5FE-48BE-8E66-0575E9612951}">
      <dgm:prSet/>
      <dgm:spPr/>
      <dgm:t>
        <a:bodyPr/>
        <a:lstStyle/>
        <a:p>
          <a:endParaRPr lang="en-US"/>
        </a:p>
      </dgm:t>
    </dgm:pt>
    <dgm:pt modelId="{3520F638-33F4-4FB2-A383-3F1C9B00F666}" type="sibTrans" cxnId="{DDF0DAB9-B5FE-48BE-8E66-0575E9612951}">
      <dgm:prSet/>
      <dgm:spPr/>
      <dgm:t>
        <a:bodyPr/>
        <a:lstStyle/>
        <a:p>
          <a:endParaRPr lang="en-US"/>
        </a:p>
      </dgm:t>
    </dgm:pt>
    <dgm:pt modelId="{FC128740-B427-C04C-837F-8EDAA32B0561}" type="pres">
      <dgm:prSet presAssocID="{8A500220-CE52-46D0-BD74-C905BD102A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7FB602-5598-FF4E-851D-A6346117BA01}" type="pres">
      <dgm:prSet presAssocID="{D733DE2C-345A-4FB4-85FA-40C62EFB33BD}" presName="hierRoot1" presStyleCnt="0"/>
      <dgm:spPr/>
    </dgm:pt>
    <dgm:pt modelId="{49A5A622-7DC8-2847-ABCF-1939DACCE46A}" type="pres">
      <dgm:prSet presAssocID="{D733DE2C-345A-4FB4-85FA-40C62EFB33BD}" presName="composite" presStyleCnt="0"/>
      <dgm:spPr/>
    </dgm:pt>
    <dgm:pt modelId="{97C43B28-67D6-BF4B-86DB-29FB5C99435A}" type="pres">
      <dgm:prSet presAssocID="{D733DE2C-345A-4FB4-85FA-40C62EFB33BD}" presName="background" presStyleLbl="node0" presStyleIdx="0" presStyleCnt="3"/>
      <dgm:spPr/>
    </dgm:pt>
    <dgm:pt modelId="{F5A3A763-E715-7F43-A112-22B63DD5666C}" type="pres">
      <dgm:prSet presAssocID="{D733DE2C-345A-4FB4-85FA-40C62EFB33BD}" presName="text" presStyleLbl="fgAcc0" presStyleIdx="0" presStyleCnt="3">
        <dgm:presLayoutVars>
          <dgm:chPref val="3"/>
        </dgm:presLayoutVars>
      </dgm:prSet>
      <dgm:spPr/>
    </dgm:pt>
    <dgm:pt modelId="{D3A26934-4DE6-5041-AB15-C77563E66CDB}" type="pres">
      <dgm:prSet presAssocID="{D733DE2C-345A-4FB4-85FA-40C62EFB33BD}" presName="hierChild2" presStyleCnt="0"/>
      <dgm:spPr/>
    </dgm:pt>
    <dgm:pt modelId="{C4CCB7CF-85F4-F744-AA46-5304DF1E87EE}" type="pres">
      <dgm:prSet presAssocID="{7D844CC1-E7D6-486A-8A62-74961E805DE2}" presName="hierRoot1" presStyleCnt="0"/>
      <dgm:spPr/>
    </dgm:pt>
    <dgm:pt modelId="{CAE3E1C0-1EDF-5E4C-BFBE-54D034621271}" type="pres">
      <dgm:prSet presAssocID="{7D844CC1-E7D6-486A-8A62-74961E805DE2}" presName="composite" presStyleCnt="0"/>
      <dgm:spPr/>
    </dgm:pt>
    <dgm:pt modelId="{28EAE02C-3ADB-A446-9ACF-E6EEB632BB7B}" type="pres">
      <dgm:prSet presAssocID="{7D844CC1-E7D6-486A-8A62-74961E805DE2}" presName="background" presStyleLbl="node0" presStyleIdx="1" presStyleCnt="3"/>
      <dgm:spPr/>
    </dgm:pt>
    <dgm:pt modelId="{7C251616-0694-154B-AAD4-8CA5F3F8845F}" type="pres">
      <dgm:prSet presAssocID="{7D844CC1-E7D6-486A-8A62-74961E805DE2}" presName="text" presStyleLbl="fgAcc0" presStyleIdx="1" presStyleCnt="3">
        <dgm:presLayoutVars>
          <dgm:chPref val="3"/>
        </dgm:presLayoutVars>
      </dgm:prSet>
      <dgm:spPr/>
    </dgm:pt>
    <dgm:pt modelId="{185B4B8F-5ED8-FF4F-8926-936C4A33AAD6}" type="pres">
      <dgm:prSet presAssocID="{7D844CC1-E7D6-486A-8A62-74961E805DE2}" presName="hierChild2" presStyleCnt="0"/>
      <dgm:spPr/>
    </dgm:pt>
    <dgm:pt modelId="{F1BA79F4-8C8D-0F41-9D72-AFA046103FA9}" type="pres">
      <dgm:prSet presAssocID="{5454533E-65B9-45AF-A75D-DF793A07C7AD}" presName="hierRoot1" presStyleCnt="0"/>
      <dgm:spPr/>
    </dgm:pt>
    <dgm:pt modelId="{B0D4C6CF-A8D5-5442-89A2-32AF630E1E82}" type="pres">
      <dgm:prSet presAssocID="{5454533E-65B9-45AF-A75D-DF793A07C7AD}" presName="composite" presStyleCnt="0"/>
      <dgm:spPr/>
    </dgm:pt>
    <dgm:pt modelId="{52B46E86-5935-9D45-A10B-506DA1BE6B31}" type="pres">
      <dgm:prSet presAssocID="{5454533E-65B9-45AF-A75D-DF793A07C7AD}" presName="background" presStyleLbl="node0" presStyleIdx="2" presStyleCnt="3"/>
      <dgm:spPr/>
    </dgm:pt>
    <dgm:pt modelId="{5E0EFB4E-1E84-5E4E-A162-EB3635C7AAEC}" type="pres">
      <dgm:prSet presAssocID="{5454533E-65B9-45AF-A75D-DF793A07C7AD}" presName="text" presStyleLbl="fgAcc0" presStyleIdx="2" presStyleCnt="3">
        <dgm:presLayoutVars>
          <dgm:chPref val="3"/>
        </dgm:presLayoutVars>
      </dgm:prSet>
      <dgm:spPr/>
    </dgm:pt>
    <dgm:pt modelId="{1B953EE9-41D8-264E-BBBE-11133D45FB34}" type="pres">
      <dgm:prSet presAssocID="{5454533E-65B9-45AF-A75D-DF793A07C7AD}" presName="hierChild2" presStyleCnt="0"/>
      <dgm:spPr/>
    </dgm:pt>
  </dgm:ptLst>
  <dgm:cxnLst>
    <dgm:cxn modelId="{A31A7713-DCE3-4AC6-9C49-B2D478746558}" srcId="{8A500220-CE52-46D0-BD74-C905BD102A17}" destId="{D733DE2C-345A-4FB4-85FA-40C62EFB33BD}" srcOrd="0" destOrd="0" parTransId="{A2A28D5C-3759-4933-BB95-B9CD0E9729C2}" sibTransId="{7108398B-DD81-4B08-B1ED-87E2F5722560}"/>
    <dgm:cxn modelId="{0606964A-FCCB-5F43-A34B-7D5B4A27C675}" type="presOf" srcId="{8A500220-CE52-46D0-BD74-C905BD102A17}" destId="{FC128740-B427-C04C-837F-8EDAA32B0561}" srcOrd="0" destOrd="0" presId="urn:microsoft.com/office/officeart/2005/8/layout/hierarchy1"/>
    <dgm:cxn modelId="{A8ED9A4C-2E10-8448-88C0-AB21C4815576}" type="presOf" srcId="{7D844CC1-E7D6-486A-8A62-74961E805DE2}" destId="{7C251616-0694-154B-AAD4-8CA5F3F8845F}" srcOrd="0" destOrd="0" presId="urn:microsoft.com/office/officeart/2005/8/layout/hierarchy1"/>
    <dgm:cxn modelId="{680C104E-1D73-6841-BA57-4A994590CA01}" type="presOf" srcId="{5454533E-65B9-45AF-A75D-DF793A07C7AD}" destId="{5E0EFB4E-1E84-5E4E-A162-EB3635C7AAEC}" srcOrd="0" destOrd="0" presId="urn:microsoft.com/office/officeart/2005/8/layout/hierarchy1"/>
    <dgm:cxn modelId="{14473A7D-924D-494D-A882-1BACF7258C02}" srcId="{8A500220-CE52-46D0-BD74-C905BD102A17}" destId="{7D844CC1-E7D6-486A-8A62-74961E805DE2}" srcOrd="1" destOrd="0" parTransId="{585C475C-35CC-4703-8623-48982E9FA490}" sibTransId="{92049FA2-9532-49F8-83C6-A88F5BC3A102}"/>
    <dgm:cxn modelId="{5E30B783-8D86-EF4E-A85C-CC66E38DC845}" type="presOf" srcId="{D733DE2C-345A-4FB4-85FA-40C62EFB33BD}" destId="{F5A3A763-E715-7F43-A112-22B63DD5666C}" srcOrd="0" destOrd="0" presId="urn:microsoft.com/office/officeart/2005/8/layout/hierarchy1"/>
    <dgm:cxn modelId="{DDF0DAB9-B5FE-48BE-8E66-0575E9612951}" srcId="{8A500220-CE52-46D0-BD74-C905BD102A17}" destId="{5454533E-65B9-45AF-A75D-DF793A07C7AD}" srcOrd="2" destOrd="0" parTransId="{20CACA74-DA82-4749-84AF-0A903223C3D2}" sibTransId="{3520F638-33F4-4FB2-A383-3F1C9B00F666}"/>
    <dgm:cxn modelId="{248EE065-C712-EE49-B501-2D022E97AD60}" type="presParOf" srcId="{FC128740-B427-C04C-837F-8EDAA32B0561}" destId="{967FB602-5598-FF4E-851D-A6346117BA01}" srcOrd="0" destOrd="0" presId="urn:microsoft.com/office/officeart/2005/8/layout/hierarchy1"/>
    <dgm:cxn modelId="{71DE0A65-FE20-2349-8634-69446116C86E}" type="presParOf" srcId="{967FB602-5598-FF4E-851D-A6346117BA01}" destId="{49A5A622-7DC8-2847-ABCF-1939DACCE46A}" srcOrd="0" destOrd="0" presId="urn:microsoft.com/office/officeart/2005/8/layout/hierarchy1"/>
    <dgm:cxn modelId="{805150A7-DBA4-5E47-AC7D-03E9910A0ACC}" type="presParOf" srcId="{49A5A622-7DC8-2847-ABCF-1939DACCE46A}" destId="{97C43B28-67D6-BF4B-86DB-29FB5C99435A}" srcOrd="0" destOrd="0" presId="urn:microsoft.com/office/officeart/2005/8/layout/hierarchy1"/>
    <dgm:cxn modelId="{A17FA8DE-CB05-904F-9BA6-E9CAFDBEB40A}" type="presParOf" srcId="{49A5A622-7DC8-2847-ABCF-1939DACCE46A}" destId="{F5A3A763-E715-7F43-A112-22B63DD5666C}" srcOrd="1" destOrd="0" presId="urn:microsoft.com/office/officeart/2005/8/layout/hierarchy1"/>
    <dgm:cxn modelId="{EF219ED7-54A9-1340-92CC-B3061A026040}" type="presParOf" srcId="{967FB602-5598-FF4E-851D-A6346117BA01}" destId="{D3A26934-4DE6-5041-AB15-C77563E66CDB}" srcOrd="1" destOrd="0" presId="urn:microsoft.com/office/officeart/2005/8/layout/hierarchy1"/>
    <dgm:cxn modelId="{CB62B386-2D51-5542-95E6-42C637A6BB5B}" type="presParOf" srcId="{FC128740-B427-C04C-837F-8EDAA32B0561}" destId="{C4CCB7CF-85F4-F744-AA46-5304DF1E87EE}" srcOrd="1" destOrd="0" presId="urn:microsoft.com/office/officeart/2005/8/layout/hierarchy1"/>
    <dgm:cxn modelId="{6BC1E47E-839D-6346-8EFF-AEF3F2E12690}" type="presParOf" srcId="{C4CCB7CF-85F4-F744-AA46-5304DF1E87EE}" destId="{CAE3E1C0-1EDF-5E4C-BFBE-54D034621271}" srcOrd="0" destOrd="0" presId="urn:microsoft.com/office/officeart/2005/8/layout/hierarchy1"/>
    <dgm:cxn modelId="{8AD64541-8D0A-964C-80CF-03FBD3D700B4}" type="presParOf" srcId="{CAE3E1C0-1EDF-5E4C-BFBE-54D034621271}" destId="{28EAE02C-3ADB-A446-9ACF-E6EEB632BB7B}" srcOrd="0" destOrd="0" presId="urn:microsoft.com/office/officeart/2005/8/layout/hierarchy1"/>
    <dgm:cxn modelId="{CE10443F-691C-9343-B93D-39ED3ADF79BE}" type="presParOf" srcId="{CAE3E1C0-1EDF-5E4C-BFBE-54D034621271}" destId="{7C251616-0694-154B-AAD4-8CA5F3F8845F}" srcOrd="1" destOrd="0" presId="urn:microsoft.com/office/officeart/2005/8/layout/hierarchy1"/>
    <dgm:cxn modelId="{CA184249-4C42-2544-AED7-F04973BF0276}" type="presParOf" srcId="{C4CCB7CF-85F4-F744-AA46-5304DF1E87EE}" destId="{185B4B8F-5ED8-FF4F-8926-936C4A33AAD6}" srcOrd="1" destOrd="0" presId="urn:microsoft.com/office/officeart/2005/8/layout/hierarchy1"/>
    <dgm:cxn modelId="{91450C50-B2BE-F642-947F-0AFE9A73E98B}" type="presParOf" srcId="{FC128740-B427-C04C-837F-8EDAA32B0561}" destId="{F1BA79F4-8C8D-0F41-9D72-AFA046103FA9}" srcOrd="2" destOrd="0" presId="urn:microsoft.com/office/officeart/2005/8/layout/hierarchy1"/>
    <dgm:cxn modelId="{E30BD1EF-B075-844D-A2E2-434DE7FED269}" type="presParOf" srcId="{F1BA79F4-8C8D-0F41-9D72-AFA046103FA9}" destId="{B0D4C6CF-A8D5-5442-89A2-32AF630E1E82}" srcOrd="0" destOrd="0" presId="urn:microsoft.com/office/officeart/2005/8/layout/hierarchy1"/>
    <dgm:cxn modelId="{503F701A-283F-1945-96E0-E798FAFB47CD}" type="presParOf" srcId="{B0D4C6CF-A8D5-5442-89A2-32AF630E1E82}" destId="{52B46E86-5935-9D45-A10B-506DA1BE6B31}" srcOrd="0" destOrd="0" presId="urn:microsoft.com/office/officeart/2005/8/layout/hierarchy1"/>
    <dgm:cxn modelId="{48B1ED40-1047-A643-9BEF-0A2257A20DA2}" type="presParOf" srcId="{B0D4C6CF-A8D5-5442-89A2-32AF630E1E82}" destId="{5E0EFB4E-1E84-5E4E-A162-EB3635C7AAEC}" srcOrd="1" destOrd="0" presId="urn:microsoft.com/office/officeart/2005/8/layout/hierarchy1"/>
    <dgm:cxn modelId="{D1C0B15D-4757-E448-B4C9-206BFCAF980E}" type="presParOf" srcId="{F1BA79F4-8C8D-0F41-9D72-AFA046103FA9}" destId="{1B953EE9-41D8-264E-BBBE-11133D45FB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DBBF5-4865-0F4F-96AD-C32EFE7C015C}">
      <dsp:nvSpPr>
        <dsp:cNvPr id="0" name=""/>
        <dsp:cNvSpPr/>
      </dsp:nvSpPr>
      <dsp:spPr>
        <a:xfrm>
          <a:off x="0" y="104880"/>
          <a:ext cx="5124159" cy="794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Η βρετανική έκπτωση</a:t>
          </a:r>
          <a:endParaRPr lang="en-US" sz="2000" kern="1200"/>
        </a:p>
      </dsp:txBody>
      <dsp:txXfrm>
        <a:off x="38784" y="143664"/>
        <a:ext cx="5046591" cy="716935"/>
      </dsp:txXfrm>
    </dsp:sp>
    <dsp:sp modelId="{570FE253-C9E4-304C-9EA0-B8EB137AAFE8}">
      <dsp:nvSpPr>
        <dsp:cNvPr id="0" name=""/>
        <dsp:cNvSpPr/>
      </dsp:nvSpPr>
      <dsp:spPr>
        <a:xfrm>
          <a:off x="0" y="956983"/>
          <a:ext cx="5124159" cy="794503"/>
        </a:xfrm>
        <a:prstGeom prst="roundRect">
          <a:avLst/>
        </a:prstGeom>
        <a:gradFill rotWithShape="0">
          <a:gsLst>
            <a:gs pos="0">
              <a:schemeClr val="accent2">
                <a:hueOff val="90633"/>
                <a:satOff val="-9599"/>
                <a:lumOff val="-235"/>
                <a:alphaOff val="0"/>
                <a:tint val="96000"/>
                <a:lumMod val="104000"/>
              </a:schemeClr>
            </a:gs>
            <a:gs pos="100000">
              <a:schemeClr val="accent2">
                <a:hueOff val="90633"/>
                <a:satOff val="-9599"/>
                <a:lumOff val="-23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Η Ευρώπη – οικονομικός γίγας – πολιτικός νάνος</a:t>
          </a:r>
          <a:endParaRPr lang="en-US" sz="2000" kern="1200"/>
        </a:p>
      </dsp:txBody>
      <dsp:txXfrm>
        <a:off x="38784" y="995767"/>
        <a:ext cx="5046591" cy="716935"/>
      </dsp:txXfrm>
    </dsp:sp>
    <dsp:sp modelId="{1CE35A2F-FD06-FD48-AB4F-170D1EE99F98}">
      <dsp:nvSpPr>
        <dsp:cNvPr id="0" name=""/>
        <dsp:cNvSpPr/>
      </dsp:nvSpPr>
      <dsp:spPr>
        <a:xfrm>
          <a:off x="0" y="1809086"/>
          <a:ext cx="5124159" cy="794503"/>
        </a:xfrm>
        <a:prstGeom prst="roundRect">
          <a:avLst/>
        </a:prstGeom>
        <a:gradFill rotWithShape="0">
          <a:gsLst>
            <a:gs pos="0">
              <a:schemeClr val="accent2">
                <a:hueOff val="181266"/>
                <a:satOff val="-19197"/>
                <a:lumOff val="-470"/>
                <a:alphaOff val="0"/>
                <a:tint val="96000"/>
                <a:lumMod val="104000"/>
              </a:schemeClr>
            </a:gs>
            <a:gs pos="100000">
              <a:schemeClr val="accent2">
                <a:hueOff val="181266"/>
                <a:satOff val="-19197"/>
                <a:lumOff val="-47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Το δημοκρατικό έλλειμμα: ποιος αποφασίζει σε αυτήν την ήπειρο</a:t>
          </a:r>
          <a:endParaRPr lang="en-US" sz="2000" kern="1200"/>
        </a:p>
      </dsp:txBody>
      <dsp:txXfrm>
        <a:off x="38784" y="1847870"/>
        <a:ext cx="5046591" cy="716935"/>
      </dsp:txXfrm>
    </dsp:sp>
    <dsp:sp modelId="{C6303BBE-C315-9542-88ED-F296725E8EFC}">
      <dsp:nvSpPr>
        <dsp:cNvPr id="0" name=""/>
        <dsp:cNvSpPr/>
      </dsp:nvSpPr>
      <dsp:spPr>
        <a:xfrm>
          <a:off x="0" y="2661189"/>
          <a:ext cx="5124159" cy="794503"/>
        </a:xfrm>
        <a:prstGeom prst="roundRect">
          <a:avLst/>
        </a:prstGeom>
        <a:gradFill rotWithShape="0">
          <a:gsLst>
            <a:gs pos="0">
              <a:schemeClr val="accent2">
                <a:hueOff val="271899"/>
                <a:satOff val="-28796"/>
                <a:lumOff val="-706"/>
                <a:alphaOff val="0"/>
                <a:tint val="96000"/>
                <a:lumMod val="104000"/>
              </a:schemeClr>
            </a:gs>
            <a:gs pos="100000">
              <a:schemeClr val="accent2">
                <a:hueOff val="271899"/>
                <a:satOff val="-28796"/>
                <a:lumOff val="-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Η μεσογειακή διεύρυνση</a:t>
          </a:r>
          <a:endParaRPr lang="en-US" sz="2000" kern="1200"/>
        </a:p>
      </dsp:txBody>
      <dsp:txXfrm>
        <a:off x="38784" y="2699973"/>
        <a:ext cx="5046591" cy="716935"/>
      </dsp:txXfrm>
    </dsp:sp>
    <dsp:sp modelId="{AC28D494-A254-784C-B75D-04F7A32407FC}">
      <dsp:nvSpPr>
        <dsp:cNvPr id="0" name=""/>
        <dsp:cNvSpPr/>
      </dsp:nvSpPr>
      <dsp:spPr>
        <a:xfrm>
          <a:off x="0" y="3513292"/>
          <a:ext cx="5124159" cy="794503"/>
        </a:xfrm>
        <a:prstGeom prst="roundRect">
          <a:avLst/>
        </a:prstGeom>
        <a:gradFill rotWithShape="0">
          <a:gsLst>
            <a:gs pos="0">
              <a:schemeClr val="accent2">
                <a:hueOff val="362532"/>
                <a:satOff val="-38394"/>
                <a:lumOff val="-941"/>
                <a:alphaOff val="0"/>
                <a:tint val="96000"/>
                <a:lumMod val="104000"/>
              </a:schemeClr>
            </a:gs>
            <a:gs pos="100000">
              <a:schemeClr val="accent2">
                <a:hueOff val="362532"/>
                <a:satOff val="-38394"/>
                <a:lumOff val="-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Προς μια Ευρώπη των πολιτών;</a:t>
          </a:r>
          <a:endParaRPr lang="en-US" sz="2000" kern="1200"/>
        </a:p>
      </dsp:txBody>
      <dsp:txXfrm>
        <a:off x="38784" y="3552076"/>
        <a:ext cx="5046591" cy="716935"/>
      </dsp:txXfrm>
    </dsp:sp>
    <dsp:sp modelId="{3FF19A46-21CE-0F4D-899F-40D2E929462A}">
      <dsp:nvSpPr>
        <dsp:cNvPr id="0" name=""/>
        <dsp:cNvSpPr/>
      </dsp:nvSpPr>
      <dsp:spPr>
        <a:xfrm>
          <a:off x="0" y="4365395"/>
          <a:ext cx="5124159" cy="794503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Η ενιαία αγορά</a:t>
          </a:r>
          <a:endParaRPr lang="en-US" sz="2000" kern="1200"/>
        </a:p>
      </dsp:txBody>
      <dsp:txXfrm>
        <a:off x="38784" y="4404179"/>
        <a:ext cx="5046591" cy="7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3EC1-2D5A-4C4A-A6C8-383206628729}">
      <dsp:nvSpPr>
        <dsp:cNvPr id="0" name=""/>
        <dsp:cNvSpPr/>
      </dsp:nvSpPr>
      <dsp:spPr>
        <a:xfrm>
          <a:off x="0" y="4318259"/>
          <a:ext cx="5124159" cy="9447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Οι επιπτώσεις της μεσογειακής διεύρυνσης</a:t>
          </a:r>
          <a:endParaRPr lang="en-US" sz="1800" kern="1200"/>
        </a:p>
      </dsp:txBody>
      <dsp:txXfrm>
        <a:off x="0" y="4318259"/>
        <a:ext cx="5124159" cy="510154"/>
      </dsp:txXfrm>
    </dsp:sp>
    <dsp:sp modelId="{2FD44483-CEBA-8F49-B69C-1A637D61749E}">
      <dsp:nvSpPr>
        <dsp:cNvPr id="0" name=""/>
        <dsp:cNvSpPr/>
      </dsp:nvSpPr>
      <dsp:spPr>
        <a:xfrm>
          <a:off x="2502" y="4809518"/>
          <a:ext cx="1706384" cy="4345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Αύξηση εσωτερικών ανισοτήτων</a:t>
          </a:r>
          <a:endParaRPr lang="en-US" sz="900" kern="1200"/>
        </a:p>
      </dsp:txBody>
      <dsp:txXfrm>
        <a:off x="2502" y="4809518"/>
        <a:ext cx="1706384" cy="434575"/>
      </dsp:txXfrm>
    </dsp:sp>
    <dsp:sp modelId="{9C6876D1-ACA1-C145-8D2E-16177B6B31C4}">
      <dsp:nvSpPr>
        <dsp:cNvPr id="0" name=""/>
        <dsp:cNvSpPr/>
      </dsp:nvSpPr>
      <dsp:spPr>
        <a:xfrm>
          <a:off x="1708887" y="4809518"/>
          <a:ext cx="1706384" cy="434575"/>
        </a:xfrm>
        <a:prstGeom prst="rect">
          <a:avLst/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Αύξηση της σημασίας των περιφερειακών πολιτικών </a:t>
          </a:r>
          <a:endParaRPr lang="en-US" sz="900" kern="1200"/>
        </a:p>
      </dsp:txBody>
      <dsp:txXfrm>
        <a:off x="1708887" y="4809518"/>
        <a:ext cx="1706384" cy="434575"/>
      </dsp:txXfrm>
    </dsp:sp>
    <dsp:sp modelId="{671C4A8F-B79C-8142-B1BB-8065EACBA193}">
      <dsp:nvSpPr>
        <dsp:cNvPr id="0" name=""/>
        <dsp:cNvSpPr/>
      </dsp:nvSpPr>
      <dsp:spPr>
        <a:xfrm>
          <a:off x="3415271" y="4809518"/>
          <a:ext cx="1706384" cy="434575"/>
        </a:xfrm>
        <a:prstGeom prst="rect">
          <a:avLst/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Νέες προτεραιότητες για την Κοινότητα</a:t>
          </a:r>
          <a:endParaRPr lang="en-US" sz="900" kern="1200"/>
        </a:p>
      </dsp:txBody>
      <dsp:txXfrm>
        <a:off x="3415271" y="4809518"/>
        <a:ext cx="1706384" cy="434575"/>
      </dsp:txXfrm>
    </dsp:sp>
    <dsp:sp modelId="{1FBDB49D-9C89-B34C-B0D4-2915F8F86F16}">
      <dsp:nvSpPr>
        <dsp:cNvPr id="0" name=""/>
        <dsp:cNvSpPr/>
      </dsp:nvSpPr>
      <dsp:spPr>
        <a:xfrm rot="10800000">
          <a:off x="0" y="2879436"/>
          <a:ext cx="5124159" cy="1452994"/>
        </a:xfrm>
        <a:prstGeom prst="upArrowCallou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Η ΕΟΚ ως εμπέδωση της δημοκρατίας</a:t>
          </a:r>
          <a:endParaRPr lang="en-US" sz="1800" kern="1200"/>
        </a:p>
      </dsp:txBody>
      <dsp:txXfrm rot="10800000">
        <a:off x="0" y="2879436"/>
        <a:ext cx="5124159" cy="944112"/>
      </dsp:txXfrm>
    </dsp:sp>
    <dsp:sp modelId="{F91E26D0-55A2-BF44-927C-54279F9ECA94}">
      <dsp:nvSpPr>
        <dsp:cNvPr id="0" name=""/>
        <dsp:cNvSpPr/>
      </dsp:nvSpPr>
      <dsp:spPr>
        <a:xfrm rot="10800000">
          <a:off x="0" y="1440613"/>
          <a:ext cx="5124159" cy="1452994"/>
        </a:xfrm>
        <a:prstGeom prst="upArrowCallou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1986 </a:t>
          </a:r>
          <a:r>
            <a:rPr lang="en-US" sz="1800" kern="1200"/>
            <a:t>–</a:t>
          </a:r>
          <a:r>
            <a:rPr lang="el-GR" sz="1800" kern="1200"/>
            <a:t> Ισπανία και Πορτογαλία</a:t>
          </a:r>
          <a:endParaRPr lang="en-US" sz="1800" kern="1200"/>
        </a:p>
      </dsp:txBody>
      <dsp:txXfrm rot="10800000">
        <a:off x="0" y="1440613"/>
        <a:ext cx="5124159" cy="944112"/>
      </dsp:txXfrm>
    </dsp:sp>
    <dsp:sp modelId="{992FB90D-B969-224E-88B9-89F636CEFE06}">
      <dsp:nvSpPr>
        <dsp:cNvPr id="0" name=""/>
        <dsp:cNvSpPr/>
      </dsp:nvSpPr>
      <dsp:spPr>
        <a:xfrm rot="10800000">
          <a:off x="0" y="1789"/>
          <a:ext cx="5124159" cy="1452994"/>
        </a:xfrm>
        <a:prstGeom prst="upArrowCallou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1981 </a:t>
          </a:r>
          <a:r>
            <a:rPr lang="en-US" sz="1800" kern="1200"/>
            <a:t>–</a:t>
          </a:r>
          <a:r>
            <a:rPr lang="el-GR" sz="1800" kern="1200"/>
            <a:t> Ελλάδα</a:t>
          </a:r>
          <a:endParaRPr lang="en-US" sz="1800" kern="1200"/>
        </a:p>
      </dsp:txBody>
      <dsp:txXfrm rot="10800000">
        <a:off x="0" y="1789"/>
        <a:ext cx="5124159" cy="944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8677B-B995-A845-91D6-123AEDFB327A}">
      <dsp:nvSpPr>
        <dsp:cNvPr id="0" name=""/>
        <dsp:cNvSpPr/>
      </dsp:nvSpPr>
      <dsp:spPr>
        <a:xfrm>
          <a:off x="0" y="3177573"/>
          <a:ext cx="5124159" cy="20848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>
              <a:latin typeface="Calibri" panose="020F0502020204030204" pitchFamily="34" charset="0"/>
              <a:cs typeface="Calibri" panose="020F0502020204030204" pitchFamily="34" charset="0"/>
            </a:rPr>
            <a:t>Στόχοι της ΔΚΔ</a:t>
          </a:r>
          <a:endParaRPr lang="en-US" sz="2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77573"/>
        <a:ext cx="5124159" cy="1125809"/>
      </dsp:txXfrm>
    </dsp:sp>
    <dsp:sp modelId="{23612AF0-4FA0-BC44-94A3-1EF882BD6A39}">
      <dsp:nvSpPr>
        <dsp:cNvPr id="0" name=""/>
        <dsp:cNvSpPr/>
      </dsp:nvSpPr>
      <dsp:spPr>
        <a:xfrm>
          <a:off x="2502" y="4261685"/>
          <a:ext cx="1706384" cy="9590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Να επιταχύνει την ολοκλήρωση της ενιαίας αγοράς μέχρι το 1992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2" y="4261685"/>
        <a:ext cx="1706384" cy="959022"/>
      </dsp:txXfrm>
    </dsp:sp>
    <dsp:sp modelId="{5E128C01-E5BA-FE4C-8600-8D3904AF1A48}">
      <dsp:nvSpPr>
        <dsp:cNvPr id="0" name=""/>
        <dsp:cNvSpPr/>
      </dsp:nvSpPr>
      <dsp:spPr>
        <a:xfrm>
          <a:off x="1708887" y="4261685"/>
          <a:ext cx="1706384" cy="959022"/>
        </a:xfrm>
        <a:prstGeom prst="rect">
          <a:avLst/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Να βελτιώσει τον τρόπο λειτουργίας των κοινοτικών θεσμών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08887" y="4261685"/>
        <a:ext cx="1706384" cy="959022"/>
      </dsp:txXfrm>
    </dsp:sp>
    <dsp:sp modelId="{AC2F7A0B-EE07-C14E-91D9-7A6E911C5F04}">
      <dsp:nvSpPr>
        <dsp:cNvPr id="0" name=""/>
        <dsp:cNvSpPr/>
      </dsp:nvSpPr>
      <dsp:spPr>
        <a:xfrm>
          <a:off x="3415271" y="4261685"/>
          <a:ext cx="1706384" cy="959022"/>
        </a:xfrm>
        <a:prstGeom prst="rect">
          <a:avLst/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Να υλοποιήσει μια κοινή εξωτερική πολιτική και πολιτική ασφαλείας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15271" y="4261685"/>
        <a:ext cx="1706384" cy="959022"/>
      </dsp:txXfrm>
    </dsp:sp>
    <dsp:sp modelId="{9C557E66-1DB4-024A-AAF8-881651BCD6F4}">
      <dsp:nvSpPr>
        <dsp:cNvPr id="0" name=""/>
        <dsp:cNvSpPr/>
      </dsp:nvSpPr>
      <dsp:spPr>
        <a:xfrm rot="10800000">
          <a:off x="0" y="2374"/>
          <a:ext cx="5124159" cy="3206471"/>
        </a:xfrm>
        <a:prstGeom prst="upArrowCallou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>
              <a:latin typeface="Calibri" panose="020F0502020204030204" pitchFamily="34" charset="0"/>
              <a:cs typeface="Calibri" panose="020F0502020204030204" pitchFamily="34" charset="0"/>
            </a:rPr>
            <a:t>Η σύνοδος κορυφής του Μιλάνου (Ιούνιος 1985 </a:t>
          </a:r>
          <a:r>
            <a:rPr lang="el-GR" sz="2900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l-GR" sz="2900" kern="1200" dirty="0">
              <a:latin typeface="Calibri" panose="020F0502020204030204" pitchFamily="34" charset="0"/>
              <a:cs typeface="Calibri" panose="020F0502020204030204" pitchFamily="34" charset="0"/>
            </a:rPr>
            <a:t> σύγκληση ΔΚΔ χωρίς την συναίνεση 3 χωρών</a:t>
          </a:r>
          <a:endParaRPr lang="en-US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2374"/>
        <a:ext cx="5124159" cy="2083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73A4-674E-B442-A566-9C115286DCB0}">
      <dsp:nvSpPr>
        <dsp:cNvPr id="0" name=""/>
        <dsp:cNvSpPr/>
      </dsp:nvSpPr>
      <dsp:spPr>
        <a:xfrm>
          <a:off x="0" y="348645"/>
          <a:ext cx="5124159" cy="12754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Ρητή μνεία στο Ευρωπαϊκό Συμβούλιο – χωρίς αναφορά αρμοδιοτήτων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262" y="410907"/>
        <a:ext cx="4999635" cy="1150922"/>
      </dsp:txXfrm>
    </dsp:sp>
    <dsp:sp modelId="{DF83B1E3-3DAA-3B46-8F89-E39DC4B8FB24}">
      <dsp:nvSpPr>
        <dsp:cNvPr id="0" name=""/>
        <dsp:cNvSpPr/>
      </dsp:nvSpPr>
      <dsp:spPr>
        <a:xfrm>
          <a:off x="0" y="1675931"/>
          <a:ext cx="5124159" cy="1275446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>
              <a:latin typeface="Calibri" panose="020F0502020204030204" pitchFamily="34" charset="0"/>
              <a:cs typeface="Calibri" panose="020F0502020204030204" pitchFamily="34" charset="0"/>
            </a:rPr>
            <a:t>Ενίσχυση των αρμοδιοτήτων του Κοινοβουλίου</a:t>
          </a:r>
          <a:endParaRPr lang="en-US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262" y="1738193"/>
        <a:ext cx="4999635" cy="1150922"/>
      </dsp:txXfrm>
    </dsp:sp>
    <dsp:sp modelId="{C780CCEE-706A-1A4E-AA9F-AEF9DBADA785}">
      <dsp:nvSpPr>
        <dsp:cNvPr id="0" name=""/>
        <dsp:cNvSpPr/>
      </dsp:nvSpPr>
      <dsp:spPr>
        <a:xfrm>
          <a:off x="0" y="2951377"/>
          <a:ext cx="5124159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9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400" kern="1200">
              <a:latin typeface="Calibri" panose="020F0502020204030204" pitchFamily="34" charset="0"/>
              <a:cs typeface="Calibri" panose="020F0502020204030204" pitchFamily="34" charset="0"/>
            </a:rPr>
            <a:t>σύμφωνη γνώμη του Κοινοβουλίου για συμφωνίες προσχώρησης ή σύνδεσης </a:t>
          </a: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400" kern="1200">
              <a:latin typeface="Calibri" panose="020F0502020204030204" pitchFamily="34" charset="0"/>
              <a:cs typeface="Calibri" panose="020F0502020204030204" pitchFamily="34" charset="0"/>
            </a:rPr>
            <a:t>Διαδικασία συνεργασίας (διπλή ανάγνωση)</a:t>
          </a: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51377"/>
        <a:ext cx="5124159" cy="689310"/>
      </dsp:txXfrm>
    </dsp:sp>
    <dsp:sp modelId="{B5974F76-9996-6143-A3E9-2F8DFDDB98D4}">
      <dsp:nvSpPr>
        <dsp:cNvPr id="0" name=""/>
        <dsp:cNvSpPr/>
      </dsp:nvSpPr>
      <dsp:spPr>
        <a:xfrm>
          <a:off x="0" y="3640687"/>
          <a:ext cx="5124159" cy="1275446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Κατάργηση της ομοφωνίας στην λήψη αποφάσεων στο Συμβούλιο Υπουργών για όλους τους νέους τομείς και την εσωτερική αγορά </a:t>
          </a: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 ρητή κατάργηση του Συμβιβασμού του Λουξεμβούργου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262" y="3702949"/>
        <a:ext cx="4999635" cy="1150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43B28-67D6-BF4B-86DB-29FB5C99435A}">
      <dsp:nvSpPr>
        <dsp:cNvPr id="0" name=""/>
        <dsp:cNvSpPr/>
      </dsp:nvSpPr>
      <dsp:spPr>
        <a:xfrm>
          <a:off x="0" y="679184"/>
          <a:ext cx="2165439" cy="1375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3A763-E715-7F43-A112-22B63DD5666C}">
      <dsp:nvSpPr>
        <dsp:cNvPr id="0" name=""/>
        <dsp:cNvSpPr/>
      </dsp:nvSpPr>
      <dsp:spPr>
        <a:xfrm>
          <a:off x="240604" y="907758"/>
          <a:ext cx="2165439" cy="13750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Η ανάγκη μεγαλύτερης χρηματοδότησης των κοινοτικών πολιτικών</a:t>
          </a:r>
          <a:endParaRPr lang="en-US" sz="1200" kern="1200"/>
        </a:p>
      </dsp:txBody>
      <dsp:txXfrm>
        <a:off x="280878" y="948032"/>
        <a:ext cx="2084891" cy="1294505"/>
      </dsp:txXfrm>
    </dsp:sp>
    <dsp:sp modelId="{28EAE02C-3ADB-A446-9ACF-E6EEB632BB7B}">
      <dsp:nvSpPr>
        <dsp:cNvPr id="0" name=""/>
        <dsp:cNvSpPr/>
      </dsp:nvSpPr>
      <dsp:spPr>
        <a:xfrm>
          <a:off x="2646647" y="679184"/>
          <a:ext cx="2165439" cy="1375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51616-0694-154B-AAD4-8CA5F3F8845F}">
      <dsp:nvSpPr>
        <dsp:cNvPr id="0" name=""/>
        <dsp:cNvSpPr/>
      </dsp:nvSpPr>
      <dsp:spPr>
        <a:xfrm>
          <a:off x="2887252" y="907758"/>
          <a:ext cx="2165439" cy="13750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Η σύνδεση της αύξησης των κοινοτικών πόρων με τις νέες αρμοδιότητες της ΕΚ (η ενιαία αγορά πρέπει να συνοδεύεται από πολιτικές οικονομικής και κοινωνικής συνοχής)</a:t>
          </a:r>
          <a:endParaRPr lang="en-US" sz="1200" kern="1200"/>
        </a:p>
      </dsp:txBody>
      <dsp:txXfrm>
        <a:off x="2927526" y="948032"/>
        <a:ext cx="2084891" cy="1294505"/>
      </dsp:txXfrm>
    </dsp:sp>
    <dsp:sp modelId="{52B46E86-5935-9D45-A10B-506DA1BE6B31}">
      <dsp:nvSpPr>
        <dsp:cNvPr id="0" name=""/>
        <dsp:cNvSpPr/>
      </dsp:nvSpPr>
      <dsp:spPr>
        <a:xfrm>
          <a:off x="5293295" y="679184"/>
          <a:ext cx="2165439" cy="1375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EFB4E-1E84-5E4E-A162-EB3635C7AAEC}">
      <dsp:nvSpPr>
        <dsp:cNvPr id="0" name=""/>
        <dsp:cNvSpPr/>
      </dsp:nvSpPr>
      <dsp:spPr>
        <a:xfrm>
          <a:off x="5533899" y="907758"/>
          <a:ext cx="2165439" cy="13750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Τα πακέτα Ντελόρ</a:t>
          </a:r>
          <a:endParaRPr lang="en-US" sz="1200" kern="1200"/>
        </a:p>
      </dsp:txBody>
      <dsp:txXfrm>
        <a:off x="5574173" y="948032"/>
        <a:ext cx="2084891" cy="1294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>
            <a:extLst>
              <a:ext uri="{FF2B5EF4-FFF2-40B4-BE49-F238E27FC236}">
                <a16:creationId xmlns:a16="http://schemas.microsoft.com/office/drawing/2014/main" id="{44C74D58-D5B5-D34E-9AE1-F4B7D235A6D7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1ED9-569C-054A-8861-CC9263F8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ABF577-E7D5-3648-96AB-68EBDC75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773476-114F-8F4C-AEA9-33219359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77DFFA75-5C4D-7047-984F-1A8F36721A3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6385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3ACB0CF-9310-4A44-B038-518E10B3F1F5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D01421-D76C-5D4D-846E-7162C7BE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CFF3E7-2B12-6240-9712-AC42A07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B0E983-2C91-DC46-A60A-BC008128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77986BC-11CE-9843-A51B-14B19A8BFB1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2732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70ABB725-DC7B-724A-B7D2-D1E60CF958F8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332DD-E471-7F48-A2FC-287D5583A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CDA74A8F-C4A6-664F-91A1-72A7D6C4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B291AE-411D-7E41-9C78-FB245F4709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069812-0095-3542-BB45-913C945BE4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836F61F-C67C-AC4E-A5BE-B1DF9AE88A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DB36A79-FE32-3B4B-9259-6305064C161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249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6AD3E65-5F62-4B48-936B-94E7B83028E9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6A4AB3E-D129-4248-8741-65F71031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974A6F-746B-564F-BF8D-989E686F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A0C1665-EE9B-074A-AD57-98870B62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8C522FE-973A-0A46-8B01-F3CA64993E3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8191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8589B48-2B58-924C-8F39-1AB0AA822E6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5D29F-FCC1-424F-B5B1-A35004755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262A348A-4392-9146-9690-35D0B6BE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0DB5D63-72DE-3B41-BE8A-D70EEE70C5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F4E5C64-3F23-7E47-8606-C123738082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F4D780-6AF7-F748-8488-A1DC675D6F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C8EBAD91-DB32-9C45-9077-AC7264B22C7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8302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0363F14-3EB7-D549-8590-89AA1E4734C9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AE935CD-B54E-8341-9145-A16810AC01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0F11F5E-80D0-1E42-B628-507E9C4E16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24C526-3366-2542-9A57-35A3C9B0C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D272CD1-B1E4-294C-82A9-DFB1CFC6A40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30078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A1CCC46-FB1B-8D4A-ADFF-A78295A032FF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2E0DA-110F-D844-B7FA-C5B81CD7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8615C3-585B-8C4D-8AF5-76600792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7F7A94-488B-8341-AFC1-520A671A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04A0-AAAF-7C49-8815-B0DCF1EB5A9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1591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CE90068-6786-5B49-A28B-826F285A170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2F58D8-D1E9-2344-A47D-48AF2622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681259-149E-7B48-B88D-47B8A255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E2546B-4F9E-0644-B3BF-72C03AAE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BF989-3A2D-6D45-89A5-71490CF3D90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672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438ECEF-CAEE-5C45-BC3E-D5F357699B9E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3369A1-7841-2847-A873-802AD103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F8BCDD-3924-C94A-A3A4-285F329A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D582DF-8F20-0B47-9B22-696F5845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F9CCF-18CC-2746-A442-9F21BEAD75F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6848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4BCB75E-272A-714A-BA7B-02F7E2A1B6E8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5CC93A-060A-5043-AC5C-3B6AC128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EBC408-88B8-A441-9C7E-FEFE4F74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FFC84E-3C0E-EA43-8A0B-9446DF45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C862175-F08A-1A47-8149-657AC3EC178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2630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DA58B58-7CB3-2B4A-A8EF-7015A130506B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B690DB0-8A07-AF43-AD68-7A769A3D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9768A1E-C001-F74F-B2F2-F0BFF648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79CE2D-AC19-F44C-8801-67CD1733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9FEF4-C358-C34F-86DE-51F67396C33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386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3B0DA119-A57E-794A-AB54-66FA69C8B84E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E026CA2-6258-0F47-BED1-B98384D3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8E1CE2B-543E-B149-BFB7-31DFE36A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6977905-E015-5741-8352-2DA4013A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37095-62B3-AB47-BBE0-D7E04E42B1D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7119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65695A0E-C6D6-5346-B33A-70962DE00E73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AADBB92-1454-6449-B45A-F145D8F0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4230030-81F2-774E-BABC-D2ECDA27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493310A-CE29-A340-8E79-FA423210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809A8-3010-2746-83D3-33C9C70A416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9086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20C265DB-AE76-2D40-8789-C9E4E8CFB56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3BB520E-70AB-3146-9ABE-9C923B30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C65EF53-5B7D-A543-8E0A-6AF5DA85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F6B431-9034-224A-B896-69ADDC8F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2C8B3-C5AC-2445-9076-F27044FC6B6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1648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75C8908-6F78-A841-A51E-5F4354FE3AD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4427EC9-4DC9-9D40-8100-659F1AE6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17D5116-721F-EC4A-BF13-EF895A5F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E63A526-BCAE-0A45-BFA4-1E6BC157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8AAE-3725-174F-B465-ED5E11DA9D5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731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C73061D3-60F9-6E42-85AD-A2D18C75815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2160771-C247-AF4C-9E0B-79C0F474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DE43364-074D-704F-9967-20FE758C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DE97550-8993-8B42-8E75-47ECC20F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6D6FB6C-B6BF-3F43-A696-883D1FB6B17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9441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5EB50D8A-5933-EF49-A994-AD85E490C5F6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ACCBDE9C-590C-124B-BF7F-940F5695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C02DC514-8F1E-B441-8411-C5109222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E5875FD7-406B-834E-85A0-B5C9E097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FB807D5F-612D-8F45-BDAB-274B2126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2FBCAC7F-097E-8549-87B9-BC31A1952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21C2C03E-F501-5947-979C-15BCC1DF6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00B5E61D-C6E7-324E-910E-2AB45F6D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2127D2D3-AFAD-F44C-B3CD-C64BCB0D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1CF909F1-9F89-0940-9BD8-EBF7CD34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4D68CC54-EFAC-5B49-9B6F-48CE58C90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AF973C6F-A1E0-CF46-A3E4-A47AFA09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EA08A66C-EA19-EF4B-98E4-228FEE66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C3244054-89A1-F247-9578-D5FB95C5BFA8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C000AF7B-5C26-124A-93F0-6594B86C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EAEA567C-27F1-3346-9060-F7950CADE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ADCCA3A0-696E-D846-9C84-67FD9F86B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5532688D-C263-AE48-8D70-097F96C73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F1B77442-024B-D44D-BBAD-8D983A3A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0B719E44-3DAE-8947-A272-4E0D1B16B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E32250F0-5A74-D644-B3A0-BDFA5B5D2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6C285A6D-6492-E34D-95DF-A33D3F64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DE9AEABA-A934-2A43-A539-14354AF77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D70F259D-DDFF-744F-8689-67A6AA798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8B863921-E724-5C44-97C9-8F7C74E7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3DA14B05-F9D7-9E4C-9307-44ED8353E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A6FC18D-4E83-9E4C-813C-EFA64F2AD66B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35D24DEA-1ED5-5948-89AD-EA91609026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E04C03D3-BE89-3149-8707-928E23878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BB5C-BD2A-C448-96C0-A85437D7A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93BF-484C-3946-806F-4EFEBC3BD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EB418-7CB2-484E-B52D-A8A02E02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  <a:cs typeface="Arial" panose="020B0604020202020204" pitchFamily="34" charset="0"/>
              </a:defRPr>
            </a:lvl1pPr>
          </a:lstStyle>
          <a:p>
            <a:fld id="{61129D2F-BF29-3246-A74A-4017A8F38355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sz="16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2" charset="2"/>
        <a:buChar char="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0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52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5670183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155C661-D1DE-C74F-853F-68DF7B5808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0411" y="1318591"/>
            <a:ext cx="3826619" cy="422082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 dirty="0">
                <a:solidFill>
                  <a:srgbClr val="FFFFFF"/>
                </a:solidFill>
                <a:latin typeface="Verdana" panose="020B0604030504040204" pitchFamily="34" charset="0"/>
              </a:rPr>
              <a:t>Η δεκαετία του 1980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54CCBD-1955-E34B-A728-C507E793CA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84024" y="804334"/>
            <a:ext cx="2756725" cy="524933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altLang="en-US">
                <a:solidFill>
                  <a:schemeClr val="tx1"/>
                </a:solidFill>
                <a:latin typeface="Verdana" panose="020B0604030504040204" pitchFamily="34" charset="0"/>
              </a:rPr>
              <a:t>Προς την Ευρωπαϊκή Ένωση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CF34DED-931B-8944-9BB1-B32E84088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latin typeface="Verdana" panose="020B0604030504040204" pitchFamily="34" charset="0"/>
              </a:rPr>
              <a:t>Το αίτημα για μια πολιτική Ευρώπη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4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97A10E9-1F1D-AA47-BDA8-6F9C878C3E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000" dirty="0">
                <a:latin typeface="Verdana" panose="020B0604030504040204" pitchFamily="34" charset="0"/>
              </a:rPr>
              <a:t>Τα διεθνή ζητήματα του διεθνούς περιβάλλοντος στις αρχές της δεκαετίας του ’80</a:t>
            </a:r>
          </a:p>
          <a:p>
            <a:pPr lvl="1" eaLnBrk="1" hangingPunct="1"/>
            <a:r>
              <a:rPr lang="el-GR" altLang="en-US" sz="2000" dirty="0">
                <a:latin typeface="Verdana" panose="020B0604030504040204" pitchFamily="34" charset="0"/>
              </a:rPr>
              <a:t>Αφγανιστάν</a:t>
            </a:r>
          </a:p>
          <a:p>
            <a:pPr lvl="1" eaLnBrk="1" hangingPunct="1"/>
            <a:r>
              <a:rPr lang="el-GR" altLang="en-US" sz="2000" dirty="0">
                <a:latin typeface="Verdana" panose="020B0604030504040204" pitchFamily="34" charset="0"/>
              </a:rPr>
              <a:t>Πολωνία</a:t>
            </a:r>
          </a:p>
          <a:p>
            <a:pPr lvl="1" eaLnBrk="1" hangingPunct="1"/>
            <a:r>
              <a:rPr lang="el-GR" altLang="en-US" sz="2000" dirty="0">
                <a:latin typeface="Verdana" panose="020B0604030504040204" pitchFamily="34" charset="0"/>
              </a:rPr>
              <a:t>Μέση Ανατολή</a:t>
            </a:r>
          </a:p>
          <a:p>
            <a:pPr lvl="1" eaLnBrk="1" hangingPunct="1"/>
            <a:r>
              <a:rPr lang="el-GR" altLang="en-US" sz="2000" dirty="0">
                <a:latin typeface="Verdana" panose="020B0604030504040204" pitchFamily="34" charset="0"/>
              </a:rPr>
              <a:t>Ο πόλεμος των άστρων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989A7D0-8A8B-6145-B49A-46FFB19AC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solidFill>
                  <a:srgbClr val="FFFFFF"/>
                </a:solidFill>
                <a:latin typeface="Verdana" panose="020B0604030504040204" pitchFamily="34" charset="0"/>
              </a:rPr>
              <a:t>Η εμβάθυνση της ενοποίησης</a:t>
            </a: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92CF9AB-FB67-0C46-9FD5-632E8F7700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Το σχέδιο Γκένσερ – Κολόμπο. 18.11.1981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</a:rPr>
              <a:t>Μια νέα ώθηση στην ενοποίηση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</a:rPr>
              <a:t>Ενίσχυση της ΕΠΣ με υιοθέτηση κοινής εξωτερικής πολιτικής και συντονισμό της πολιτικής ασφαλείας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</a:rPr>
              <a:t>Επέκταση της κοινοτικής δράσης σε νέους τομείς</a:t>
            </a:r>
          </a:p>
          <a:p>
            <a:pPr lvl="1" eaLnBrk="1" hangingPunct="1"/>
            <a:r>
              <a:rPr lang="el-GR" altLang="en-US">
                <a:latin typeface="Verdana" panose="020B0604030504040204" pitchFamily="34" charset="0"/>
              </a:rPr>
              <a:t>Ενίσχυση του ρόλου του Κοινοβουλίου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Η αποδυνάμωση του σχεδίου. Η «πανηγυρική διακήρυξη για την Ευρωπαϊκή Ένωση» της Στουτγάρδης. 19.6.1983</a:t>
            </a:r>
          </a:p>
          <a:p>
            <a:pPr lvl="1" eaLnBrk="1" hangingPunct="1">
              <a:buFont typeface="Wingdings" pitchFamily="2" charset="2"/>
              <a:buNone/>
            </a:pPr>
            <a:endParaRPr lang="el-GR" altLang="en-US">
              <a:latin typeface="Verdana" panose="020B0604030504040204" pitchFamily="34" charset="0"/>
            </a:endParaRPr>
          </a:p>
          <a:p>
            <a:pPr lvl="1" eaLnBrk="1" hangingPunct="1"/>
            <a:endParaRPr lang="el-GR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2F9137A-0F35-8047-8F3E-5BABEC75A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solidFill>
                  <a:srgbClr val="FFFFFF"/>
                </a:solidFill>
                <a:latin typeface="Verdana" panose="020B0604030504040204" pitchFamily="34" charset="0"/>
              </a:rPr>
              <a:t>Το δημοκρατικό έλλειμμα</a:t>
            </a: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005223-753B-8C49-8C90-E560C5E85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400" dirty="0">
                <a:latin typeface="Verdana" panose="020B0604030504040204" pitchFamily="34" charset="0"/>
              </a:rPr>
              <a:t>Ένα εκλεγμένο κοινοβούλιο χωρίς εξουσίες</a:t>
            </a:r>
          </a:p>
          <a:p>
            <a:pPr eaLnBrk="1" hangingPunct="1"/>
            <a:r>
              <a:rPr lang="el-GR" altLang="en-US" sz="2400" dirty="0">
                <a:latin typeface="Verdana" panose="020B0604030504040204" pitchFamily="34" charset="0"/>
              </a:rPr>
              <a:t>Η ανάγκη να δοθεί δημοκρατική επικύρωση στις αποφάσεις της Κοινότητας</a:t>
            </a:r>
          </a:p>
          <a:p>
            <a:pPr eaLnBrk="1" hangingPunct="1"/>
            <a:r>
              <a:rPr lang="el-GR" altLang="en-US" sz="2400" dirty="0">
                <a:latin typeface="Verdana" panose="020B0604030504040204" pitchFamily="34" charset="0"/>
              </a:rPr>
              <a:t>Η εικοσαετής πάλη του Κοινοβουλίου για απόκτηση αρμοδιοτήτων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A837B40-C3F4-E743-B970-D632F67FD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5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Το σχέδιο Συνθήκης για την Ίδρυση της Ευρωπαϊκής Ένωσης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07196F8-20C6-194D-B0FF-C70902C721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l-GR" altLang="en-US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14.2.1984</a:t>
            </a:r>
          </a:p>
          <a:p>
            <a:pPr lvl="1" eaLnBrk="1" hangingPunct="1"/>
            <a:r>
              <a:rPr lang="el-GR" altLang="en-US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Ένα ομοσπονδιακό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sui generis </a:t>
            </a:r>
            <a:r>
              <a:rPr lang="el-GR" altLang="en-US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κείμενο</a:t>
            </a:r>
          </a:p>
          <a:p>
            <a:pPr lvl="1" eaLnBrk="1" hangingPunct="1"/>
            <a:r>
              <a:rPr lang="el-GR" altLang="en-US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Συνένωση ΕΠΣ και Κοινοτήτων</a:t>
            </a:r>
          </a:p>
          <a:p>
            <a:pPr lvl="1" eaLnBrk="1" hangingPunct="1"/>
            <a:r>
              <a:rPr lang="el-GR" altLang="en-US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Διάκριση αρμοδιοτήτων σε κοινές δράσεις και σε συνεργασία</a:t>
            </a:r>
          </a:p>
          <a:p>
            <a:pPr lvl="1" eaLnBrk="1" hangingPunct="1"/>
            <a:r>
              <a:rPr lang="el-GR" altLang="en-US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Επιμερισμός αρμοδιοτήτων ανάμεσα στην Ένωση και τα κράτη μέλη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63576F36-7108-AA41-8BC0-914B53A3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l-GR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Η μεσογειακή διεύρυνση</a:t>
            </a:r>
            <a:endParaRPr lang="en-US" altLang="en-US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9" name="Content Placeholder 2">
            <a:extLst>
              <a:ext uri="{FF2B5EF4-FFF2-40B4-BE49-F238E27FC236}">
                <a16:creationId xmlns:a16="http://schemas.microsoft.com/office/drawing/2014/main" id="{F7483BC4-C708-41D1-B07D-321A5724D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70319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56EB551-922A-514F-95E3-58555EAB9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solidFill>
                  <a:srgbClr val="FFFFFF"/>
                </a:solidFill>
                <a:latin typeface="Verdana" panose="020B0604030504040204" pitchFamily="34" charset="0"/>
              </a:rPr>
              <a:t>Η Ενιαία Ευρωπαϊκή Πράξη</a:t>
            </a: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7072248-D243-A941-8FA9-C8E7399BB6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Η πρώτη ουσιαστική τροποποίηση της Συνθήκης της Ρώμης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Το θεμέλιο της σημερινής Ευρωπαϊκής Ένωσης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Εγκρίθηκε τον Δεκέμβριο 1985 (Λουξεμβούργο)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Υπογράφηκε Φεβρουάριο 1986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Σε ισχύ από 1.1. 1987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Ονομάσθηκε ενιαία γιατί περιλαμβάνει σε ένα κείμενο τις διατάξεις για τις θεσμικές αλλαγές των Συνθηκών και τις διατάξεις για την Ευρωπαϊκή Πολιτική Συνεργασία</a:t>
            </a:r>
          </a:p>
          <a:p>
            <a:pPr eaLnBrk="1" hangingPunct="1"/>
            <a:endParaRPr lang="el-GR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08D38EB-1B3D-E24F-8141-54F8A4D03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n-US" b="1" dirty="0">
                <a:solidFill>
                  <a:srgbClr val="FFFFFF"/>
                </a:solidFill>
                <a:latin typeface="Verdana" panose="020B0604030504040204" pitchFamily="34" charset="0"/>
              </a:rPr>
              <a:t>Η Ενιαία Ευρωπαϊκή Πράξη</a:t>
            </a:r>
            <a:br>
              <a:rPr lang="el-GR" altLang="en-US" b="1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el-GR" altLang="en-US" b="1" dirty="0">
                <a:solidFill>
                  <a:srgbClr val="FFFFFF"/>
                </a:solidFill>
                <a:latin typeface="Verdana" panose="020B0604030504040204" pitchFamily="34" charset="0"/>
              </a:rPr>
              <a:t>τα θεμέλια</a:t>
            </a: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5394703-15A8-9B43-A155-574C01B01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</a:rPr>
              <a:t>Η σύνοδος κορυφής του Φονταινεμπλώ (Ιούνιος 1984)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</a:rPr>
              <a:t>Επιτροπή </a:t>
            </a:r>
            <a:r>
              <a:rPr lang="en-US" altLang="en-US" dirty="0" err="1">
                <a:latin typeface="Verdana" panose="020B0604030504040204" pitchFamily="34" charset="0"/>
              </a:rPr>
              <a:t>Dooge</a:t>
            </a:r>
            <a:r>
              <a:rPr lang="en-US" altLang="en-US" dirty="0">
                <a:latin typeface="Verdana" panose="020B0604030504040204" pitchFamily="34" charset="0"/>
              </a:rPr>
              <a:t> </a:t>
            </a:r>
            <a:r>
              <a:rPr lang="el-GR" altLang="en-US" dirty="0">
                <a:latin typeface="Verdana" panose="020B0604030504040204" pitchFamily="34" charset="0"/>
              </a:rPr>
              <a:t>(θεσμική μεταρρύθμιση της ΕΟΚ)</a:t>
            </a:r>
            <a:endParaRPr lang="en-US" altLang="en-US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</a:rPr>
              <a:t>Επιτροπή </a:t>
            </a:r>
            <a:r>
              <a:rPr lang="en-US" altLang="en-US" dirty="0" err="1">
                <a:latin typeface="Verdana" panose="020B0604030504040204" pitchFamily="34" charset="0"/>
              </a:rPr>
              <a:t>Adoninno</a:t>
            </a:r>
            <a:r>
              <a:rPr lang="en-US" altLang="en-US" dirty="0">
                <a:latin typeface="Verdana" panose="020B0604030504040204" pitchFamily="34" charset="0"/>
              </a:rPr>
              <a:t> </a:t>
            </a:r>
            <a:r>
              <a:rPr lang="el-GR" altLang="en-US" dirty="0">
                <a:latin typeface="Verdana" panose="020B0604030504040204" pitchFamily="34" charset="0"/>
              </a:rPr>
              <a:t>(η Ευρώπη των </a:t>
            </a:r>
            <a:r>
              <a:rPr lang="en-GB" altLang="en-US" dirty="0">
                <a:latin typeface="Verdana" panose="020B0604030504040204" pitchFamily="34" charset="0"/>
              </a:rPr>
              <a:t>P</a:t>
            </a:r>
            <a:r>
              <a:rPr lang="el-GR" altLang="en-US" dirty="0" err="1">
                <a:latin typeface="Verdana" panose="020B0604030504040204" pitchFamily="34" charset="0"/>
              </a:rPr>
              <a:t>ολιτών</a:t>
            </a:r>
            <a:r>
              <a:rPr lang="el-GR" altLang="en-US" dirty="0">
                <a:latin typeface="Verdana" panose="020B060403050404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</a:rPr>
              <a:t>Η Λευκή Βίβλος για την Ολοκλήρωση της Ενιαίας Αγοράς (Ιούνιος 1985)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</a:rPr>
              <a:t>279 νομοθετικά μέτρα που είναι απαραίτητα για την </a:t>
            </a:r>
            <a:r>
              <a:rPr lang="el-GR" altLang="en-US" b="1" dirty="0">
                <a:latin typeface="Verdana" panose="020B0604030504040204" pitchFamily="34" charset="0"/>
              </a:rPr>
              <a:t>ολοκλήρωση της εσωτερικής αγοράς </a:t>
            </a:r>
            <a:r>
              <a:rPr lang="el-GR" altLang="en-US" dirty="0">
                <a:latin typeface="Verdana" panose="020B0604030504040204" pitchFamily="34" charset="0"/>
                <a:sym typeface="Wingdings" pitchFamily="2" charset="2"/>
              </a:rPr>
              <a:t>μέχρι το </a:t>
            </a:r>
            <a:r>
              <a:rPr lang="en-US" altLang="en-US" dirty="0">
                <a:latin typeface="Verdana" panose="020B0604030504040204" pitchFamily="34" charset="0"/>
                <a:sym typeface="Wingdings" pitchFamily="2" charset="2"/>
              </a:rPr>
              <a:t>1992</a:t>
            </a:r>
            <a:endParaRPr lang="el-GR" altLang="en-US" dirty="0">
              <a:latin typeface="Verdan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</a:rPr>
              <a:t>Κατάργηση φυσικών εμποδίων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</a:rPr>
              <a:t>Κατάργηση τεχνικών εμποδίων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dirty="0">
                <a:latin typeface="Verdana" panose="020B0604030504040204" pitchFamily="34" charset="0"/>
              </a:rPr>
              <a:t>Κατάργηση φορολογικών εμποδίων</a:t>
            </a:r>
          </a:p>
          <a:p>
            <a:pPr eaLnBrk="1" hangingPunct="1">
              <a:lnSpc>
                <a:spcPct val="90000"/>
              </a:lnSpc>
            </a:pPr>
            <a:endParaRPr lang="el-GR" altLang="en-US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l-GR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036B087-9865-104F-B2E9-6DD5B6056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885" y="1412776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Η Δια</a:t>
            </a: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-</a:t>
            </a: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κυβερνητική Διάσκεψη</a:t>
            </a: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21" name="Rectangle 3">
            <a:extLst>
              <a:ext uri="{FF2B5EF4-FFF2-40B4-BE49-F238E27FC236}">
                <a16:creationId xmlns:a16="http://schemas.microsoft.com/office/drawing/2014/main" id="{D101B8AC-5F6F-4332-B784-F64388998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634232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F5EE228-D5B8-A045-B8F1-D77668409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sz="2600" b="1">
                <a:solidFill>
                  <a:schemeClr val="bg1"/>
                </a:solidFill>
                <a:latin typeface="Verdana" panose="020B0604030504040204" pitchFamily="34" charset="0"/>
              </a:rPr>
              <a:t>Οι θεσμικές αλλαγές στην ΕΕΠ</a:t>
            </a:r>
            <a:br>
              <a:rPr lang="el-GR" altLang="en-US" sz="2600" b="1">
                <a:solidFill>
                  <a:schemeClr val="bg1"/>
                </a:solidFill>
                <a:latin typeface="Verdana" panose="020B0604030504040204" pitchFamily="34" charset="0"/>
              </a:rPr>
            </a:br>
            <a:endParaRPr lang="el-GR" altLang="en-US" sz="2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845" name="Rectangle 3">
            <a:extLst>
              <a:ext uri="{FF2B5EF4-FFF2-40B4-BE49-F238E27FC236}">
                <a16:creationId xmlns:a16="http://schemas.microsoft.com/office/drawing/2014/main" id="{A4BBBF47-7EF1-4EAD-A4FE-418FEC807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499582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81E221A-D759-224B-A9AB-EB2FAE573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l-GR" altLang="en-US" sz="2800" b="1" dirty="0">
                <a:solidFill>
                  <a:srgbClr val="FFFFFF"/>
                </a:solidFill>
                <a:latin typeface="Verdana" panose="020B0604030504040204" pitchFamily="34" charset="0"/>
              </a:rPr>
              <a:t>Το περιεχόμενο της ΕΕΠ </a:t>
            </a:r>
            <a:br>
              <a:rPr lang="el-GR" altLang="en-US" sz="2800" b="1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el-GR" altLang="en-US" sz="2800" b="1" dirty="0">
                <a:solidFill>
                  <a:srgbClr val="FFFFFF"/>
                </a:solidFill>
                <a:latin typeface="Verdana" panose="020B0604030504040204" pitchFamily="34" charset="0"/>
              </a:rPr>
              <a:t>οι</a:t>
            </a:r>
            <a:br>
              <a:rPr lang="el-GR" altLang="en-US" sz="2800" b="1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el-GR" altLang="en-US" sz="2800" b="1" dirty="0">
                <a:solidFill>
                  <a:srgbClr val="FFFFFF"/>
                </a:solidFill>
                <a:latin typeface="Verdana" panose="020B0604030504040204" pitchFamily="34" charset="0"/>
              </a:rPr>
              <a:t>πολιτικές αλλαγές</a:t>
            </a: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436882C-1D9F-1E40-A50F-1418159AAC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1400" dirty="0">
                <a:latin typeface="Verdana" panose="020B0604030504040204" pitchFamily="34" charset="0"/>
              </a:rPr>
              <a:t>Άρθρο 8</a:t>
            </a:r>
            <a:r>
              <a:rPr lang="el-GR" altLang="en-US" sz="1400" baseline="30000" dirty="0">
                <a:latin typeface="Verdana" panose="020B0604030504040204" pitchFamily="34" charset="0"/>
              </a:rPr>
              <a:t>Α</a:t>
            </a:r>
            <a:r>
              <a:rPr lang="el-GR" altLang="en-US" sz="1400" dirty="0">
                <a:latin typeface="Verdana" panose="020B0604030504040204" pitchFamily="34" charset="0"/>
              </a:rPr>
              <a:t>. Σκοπός της Πράξης είναι να εγκαθιδρυθεί σταδιακά η εσωτερική αγορά μέχρι τις 31 Δεκεμβρίου1992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400" dirty="0">
                <a:latin typeface="Verdana" panose="020B0604030504040204" pitchFamily="34" charset="0"/>
              </a:rPr>
              <a:t>«Χώρος χωρίς εσωτερικά σύνορα στον οποίο διασφαλίζεται η ελεύθερη κυκλοφορία των εμπορευμάτων, των ατόμων, των υπηρεσιών και των κεφαλαίων».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400" dirty="0">
                <a:latin typeface="Verdana" panose="020B0604030504040204" pitchFamily="34" charset="0"/>
              </a:rPr>
              <a:t>Νέες αρμοδιότητες των ΕΚ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>
                <a:latin typeface="Verdana" panose="020B0604030504040204" pitchFamily="34" charset="0"/>
              </a:rPr>
              <a:t>Περιβάλλον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>
                <a:latin typeface="Verdana" panose="020B0604030504040204" pitchFamily="34" charset="0"/>
              </a:rPr>
              <a:t>Οικονομική και κοινωνική συνοχή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>
                <a:latin typeface="Verdana" panose="020B0604030504040204" pitchFamily="34" charset="0"/>
              </a:rPr>
              <a:t>Κοινωνικές υποθέσεις (υγιεινή και ασφάλεια εργαζομένων, κοινωνικός διάλογος)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>
                <a:latin typeface="Verdana" panose="020B0604030504040204" pitchFamily="34" charset="0"/>
              </a:rPr>
              <a:t>Προγράμματα πλαίσιο έρευνας και τεχνολογίας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>
                <a:latin typeface="Verdana" panose="020B0604030504040204" pitchFamily="34" charset="0"/>
              </a:rPr>
              <a:t>Υγεία</a:t>
            </a:r>
          </a:p>
          <a:p>
            <a:pPr lvl="1" eaLnBrk="1" hangingPunct="1">
              <a:lnSpc>
                <a:spcPct val="90000"/>
              </a:lnSpc>
            </a:pPr>
            <a:endParaRPr lang="el-GR" altLang="en-US" sz="1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C5E5CB8-05A4-0D4C-B79A-8637C4CE0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latin typeface="Verdana" panose="020B0604030504040204" pitchFamily="34" charset="0"/>
              </a:rPr>
              <a:t>Οι προσωπικότητες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4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6493C29-85BD-F94E-AE7D-4CDA0E1E72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latin typeface="Verdana" panose="020B0604030504040204" pitchFamily="34" charset="0"/>
              </a:rPr>
              <a:t>Fran</a:t>
            </a:r>
            <a:r>
              <a:rPr lang="fr-FR" altLang="en-US" b="1">
                <a:latin typeface="Verdana" panose="020B0604030504040204" pitchFamily="34" charset="0"/>
              </a:rPr>
              <a:t>çois Mitterand</a:t>
            </a:r>
            <a:r>
              <a:rPr lang="el-GR" altLang="en-US">
                <a:latin typeface="Verdana" panose="020B0604030504040204" pitchFamily="34" charset="0"/>
              </a:rPr>
              <a:t> (πρόεδρος της Γαλλίας από τον Μάιο 1981)</a:t>
            </a:r>
            <a:endParaRPr lang="fr-FR" altLang="en-US">
              <a:latin typeface="Verdana" panose="020B0604030504040204" pitchFamily="34" charset="0"/>
            </a:endParaRPr>
          </a:p>
          <a:p>
            <a:pPr eaLnBrk="1" hangingPunct="1"/>
            <a:r>
              <a:rPr lang="fr-FR" altLang="en-US" b="1">
                <a:latin typeface="Verdana" panose="020B0604030504040204" pitchFamily="34" charset="0"/>
              </a:rPr>
              <a:t>Jacques Delors</a:t>
            </a:r>
            <a:r>
              <a:rPr lang="el-GR" altLang="en-US" b="1">
                <a:latin typeface="Verdana" panose="020B0604030504040204" pitchFamily="34" charset="0"/>
              </a:rPr>
              <a:t> </a:t>
            </a:r>
            <a:r>
              <a:rPr lang="el-GR" altLang="en-US">
                <a:latin typeface="Verdana" panose="020B0604030504040204" pitchFamily="34" charset="0"/>
              </a:rPr>
              <a:t>(πρόεδρος της Επιτροπής από τον Ιανουάριο 1985 – Δεκέμβριο 1994)</a:t>
            </a:r>
            <a:endParaRPr lang="fr-FR" altLang="en-US">
              <a:latin typeface="Verdana" panose="020B0604030504040204" pitchFamily="34" charset="0"/>
            </a:endParaRPr>
          </a:p>
          <a:p>
            <a:pPr eaLnBrk="1" hangingPunct="1"/>
            <a:r>
              <a:rPr lang="fr-FR" altLang="en-US" b="1">
                <a:latin typeface="Verdana" panose="020B0604030504040204" pitchFamily="34" charset="0"/>
              </a:rPr>
              <a:t>Helmut Kohl</a:t>
            </a:r>
            <a:r>
              <a:rPr lang="el-GR" altLang="en-US" b="1">
                <a:latin typeface="Verdana" panose="020B0604030504040204" pitchFamily="34" charset="0"/>
              </a:rPr>
              <a:t> </a:t>
            </a:r>
            <a:r>
              <a:rPr lang="el-GR" altLang="en-US">
                <a:latin typeface="Verdana" panose="020B0604030504040204" pitchFamily="34" charset="0"/>
              </a:rPr>
              <a:t>(καγκελάριος της Γερμανίας από τον Οκτώβριο 1982)</a:t>
            </a:r>
            <a:endParaRPr lang="fr-FR" altLang="en-US">
              <a:latin typeface="Verdana" panose="020B0604030504040204" pitchFamily="34" charset="0"/>
            </a:endParaRPr>
          </a:p>
          <a:p>
            <a:pPr eaLnBrk="1" hangingPunct="1"/>
            <a:r>
              <a:rPr lang="fr-FR" altLang="en-US" b="1">
                <a:latin typeface="Verdana" panose="020B0604030504040204" pitchFamily="34" charset="0"/>
              </a:rPr>
              <a:t>Margaret Thatcher</a:t>
            </a:r>
            <a:r>
              <a:rPr lang="el-GR" altLang="en-US" b="1">
                <a:latin typeface="Verdana" panose="020B0604030504040204" pitchFamily="34" charset="0"/>
              </a:rPr>
              <a:t> </a:t>
            </a:r>
            <a:r>
              <a:rPr lang="el-GR" altLang="en-US">
                <a:latin typeface="Verdana" panose="020B0604030504040204" pitchFamily="34" charset="0"/>
              </a:rPr>
              <a:t>(πρωθυπουργός Βρετανίας από τον Μάιο 1979)</a:t>
            </a:r>
            <a:endParaRPr lang="fr-FR" altLang="en-US">
              <a:latin typeface="Verdana" panose="020B0604030504040204" pitchFamily="34" charset="0"/>
            </a:endParaRPr>
          </a:p>
          <a:p>
            <a:pPr eaLnBrk="1" hangingPunct="1"/>
            <a:r>
              <a:rPr lang="fr-FR" altLang="en-US" b="1">
                <a:latin typeface="Verdana" panose="020B0604030504040204" pitchFamily="34" charset="0"/>
              </a:rPr>
              <a:t>Altiero Spinelli</a:t>
            </a:r>
            <a:r>
              <a:rPr lang="el-GR" altLang="en-US" b="1">
                <a:latin typeface="Verdana" panose="020B0604030504040204" pitchFamily="34" charset="0"/>
              </a:rPr>
              <a:t> </a:t>
            </a:r>
            <a:r>
              <a:rPr lang="el-GR" altLang="en-US">
                <a:latin typeface="Verdana" panose="020B0604030504040204" pitchFamily="34" charset="0"/>
              </a:rPr>
              <a:t>(πρώην επίτροπος, πρόεδρος της Επιτροπής Θεσμικών Υποθέσεων του Ε.Κ.)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7171D9C-10CF-CE4C-8710-E2FF66A9D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solidFill>
                  <a:srgbClr val="FFFFFF"/>
                </a:solidFill>
                <a:latin typeface="Verdana" panose="020B0604030504040204" pitchFamily="34" charset="0"/>
              </a:rPr>
              <a:t>Η Ευρωπαϊκή Πολιτική Συνεργασία</a:t>
            </a: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3C5FE7A-B861-1A49-9C22-1C24204CD7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1500">
                <a:latin typeface="Verdana" panose="020B0604030504040204" pitchFamily="34" charset="0"/>
              </a:rPr>
              <a:t>«</a:t>
            </a:r>
            <a:r>
              <a:rPr lang="en-GB" altLang="en-US" sz="1500">
                <a:latin typeface="Verdana" panose="020B0604030504040204" pitchFamily="34" charset="0"/>
              </a:rPr>
              <a:t>T</a:t>
            </a:r>
            <a:r>
              <a:rPr lang="el-GR" altLang="en-US" sz="1500">
                <a:latin typeface="Verdana" panose="020B0604030504040204" pitchFamily="34" charset="0"/>
              </a:rPr>
              <a:t>α κράτη μέλη καταβάλλουν προσπάθειες για να χαράξουν και να θέσουν σε εφαρμογή μια κοινή εξωτερική ευρωπαϊκή πολιτική»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500">
                <a:latin typeface="Verdana" panose="020B0604030504040204" pitchFamily="34" charset="0"/>
              </a:rPr>
              <a:t>Συντονισμός, διαβούλευση και λήψη υπόψη των θέσεων των άλλων κρατών μελών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500">
                <a:latin typeface="Verdana" panose="020B0604030504040204" pitchFamily="34" charset="0"/>
              </a:rPr>
              <a:t>Συμμετοχή της Επιτροπής, ενημέρωση του Κοινοβουλίου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500">
                <a:latin typeface="Verdana" panose="020B0604030504040204" pitchFamily="34" charset="0"/>
              </a:rPr>
              <a:t>Ο προεδρεύων του Συμβουλίου είναι υπεύθυνος για την πρωτοβουλία, το συντονισμό και την εκπροσώπηση των κρατών μελών έναντι των τρίτων χωρών στον τομέα αυτόν.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500">
                <a:latin typeface="Verdana" panose="020B0604030504040204" pitchFamily="34" charset="0"/>
              </a:rPr>
              <a:t>Η στενότερη συνεργασία σε θέματα ασφάλειας </a:t>
            </a:r>
            <a:r>
              <a:rPr lang="el-GR" altLang="en-US" sz="1500">
                <a:latin typeface="Verdana" panose="020B0604030504040204" pitchFamily="34" charset="0"/>
                <a:sym typeface="Wingdings" pitchFamily="2" charset="2"/>
              </a:rPr>
              <a:t> θετική για την ευρωπαϊκή ταυτότητα στην εξωτερική πολιτική  συνεργασία σε πολιτικές και οικονομικές διαστάσεις της ασφάλειας</a:t>
            </a:r>
            <a:endParaRPr lang="el-GR" altLang="en-US" sz="15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0785BAF-0254-BD40-BF5F-BC81B55FB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Η μεταρρύθμιση της Κοινής Γεωργικής Πολιτικής - αίτια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C5BA0FC-CE67-9546-BE37-800C55D3B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Η ΚΓΠ – ένα εργαλείο σταθερού εισοδήματος αγροτών και κοινοτικής αλληλεγγύης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Η σταδιακή αύξηση της παραγωγής λόγω των εγγυημένων τιμών (λίμνες γάλακτος και βουνά κρέατος, οι χωματερές)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Η μείωση της σπουδαιότητας της γεωργίας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Η αύξηση των εισαγωγών λόγω μείωσης δασμών από προϊόντα τρίτων χωρών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Η αμφισβήτηση της ΚΓΠ από τα κράτη με μικρή γεωργία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Η γεωργία 70% του προϋπολογισμού της Κοινότητας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E8AF87C-5258-0F4D-82D9-C6C71C0B0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l-GR" altLang="en-US" sz="2800" b="1" dirty="0">
                <a:solidFill>
                  <a:srgbClr val="FFFFFF"/>
                </a:solidFill>
                <a:latin typeface="Verdana" panose="020B0604030504040204" pitchFamily="34" charset="0"/>
              </a:rPr>
              <a:t>Η μεταρρύθμιση της Κοινής Γεωργικής Πολιτικής – οι επιπτώσεις</a:t>
            </a:r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9327AA8-F59A-3C47-AAB2-1DF16842F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400" dirty="0">
                <a:latin typeface="Verdana" panose="020B0604030504040204" pitchFamily="34" charset="0"/>
              </a:rPr>
              <a:t>Μέγιστες εγγυημένες ποσότητες</a:t>
            </a:r>
          </a:p>
          <a:p>
            <a:pPr eaLnBrk="1" hangingPunct="1"/>
            <a:r>
              <a:rPr lang="el-GR" altLang="en-US" sz="2400" dirty="0">
                <a:latin typeface="Verdana" panose="020B0604030504040204" pitchFamily="34" charset="0"/>
              </a:rPr>
              <a:t>Μείωση εγγυημένων τιμών</a:t>
            </a:r>
          </a:p>
          <a:p>
            <a:pPr eaLnBrk="1" hangingPunct="1"/>
            <a:r>
              <a:rPr lang="el-GR" altLang="en-US" sz="2400" dirty="0">
                <a:latin typeface="Verdana" panose="020B0604030504040204" pitchFamily="34" charset="0"/>
              </a:rPr>
              <a:t>Διαρθρωτικά μέτρα</a:t>
            </a:r>
          </a:p>
          <a:p>
            <a:pPr eaLnBrk="1" hangingPunct="1"/>
            <a:r>
              <a:rPr lang="el-GR" altLang="en-US" sz="2400" dirty="0">
                <a:latin typeface="Verdana" panose="020B0604030504040204" pitchFamily="34" charset="0"/>
              </a:rPr>
              <a:t>Μείωση γεωργικών επιστροφών</a:t>
            </a:r>
          </a:p>
          <a:p>
            <a:pPr eaLnBrk="1" hangingPunct="1"/>
            <a:r>
              <a:rPr lang="el-GR" altLang="en-US" sz="2400" dirty="0">
                <a:latin typeface="Verdana" panose="020B0604030504040204" pitchFamily="34" charset="0"/>
                <a:sym typeface="Wingdings" pitchFamily="2" charset="2"/>
              </a:rPr>
              <a:t> η κρίση του τέλους της δεκαετίας</a:t>
            </a:r>
          </a:p>
          <a:p>
            <a:pPr eaLnBrk="1" hangingPunct="1">
              <a:buFont typeface="Wingdings" pitchFamily="2" charset="2"/>
              <a:buNone/>
            </a:pPr>
            <a:endParaRPr lang="el-GR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B81C6F9-72EB-DE44-9833-54F235735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3300" b="1">
                <a:solidFill>
                  <a:schemeClr val="bg1"/>
                </a:solidFill>
                <a:latin typeface="Verdana" panose="020B0604030504040204" pitchFamily="34" charset="0"/>
              </a:rPr>
              <a:t>Η αναμόρφωση του κοινοτικού προϋπολογισμού</a:t>
            </a:r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0965" name="Rectangle 3">
            <a:extLst>
              <a:ext uri="{FF2B5EF4-FFF2-40B4-BE49-F238E27FC236}">
                <a16:creationId xmlns:a16="http://schemas.microsoft.com/office/drawing/2014/main" id="{3B0E33C0-2A6B-4936-9296-EC4A3E03D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722840"/>
              </p:ext>
            </p:extLst>
          </p:nvPr>
        </p:nvGraphicFramePr>
        <p:xfrm>
          <a:off x="720759" y="2930805"/>
          <a:ext cx="7699339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F6EF59-A4AF-0446-A507-A9D769E12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latin typeface="Verdana" panose="020B0604030504040204" pitchFamily="34" charset="0"/>
              </a:rPr>
              <a:t>Το πακέτο Ντελόρ -1 (1988)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4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EAE5654-879E-914F-93FF-61F33111B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Αύξηση του προϋπολογισμού της ΕΚ μέχρι το 1,2% του ΑΕΠ των κρατών μελών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4</a:t>
            </a:r>
            <a:r>
              <a:rPr lang="el-GR" altLang="en-US" baseline="30000">
                <a:latin typeface="Verdana" panose="020B0604030504040204" pitchFamily="34" charset="0"/>
              </a:rPr>
              <a:t>ος</a:t>
            </a:r>
            <a:r>
              <a:rPr lang="el-GR" altLang="en-US">
                <a:latin typeface="Verdana" panose="020B0604030504040204" pitchFamily="34" charset="0"/>
              </a:rPr>
              <a:t> ίδιος πόρος (% στο ΑΕΠ – υπολειμματικός πόρος)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Περιστολή γεωργικών δαπανών προς όφελος νέων πολιτικών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Διπλασιασμός των πόρων για τις λιγότερο ευνοημένες περιφέρειες της ΕΚ μεταξύ 1988-93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430523AE-9A67-5744-A998-204CA19F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23900"/>
            <a:ext cx="419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21CA6E95-89A7-C448-A6B6-03F708275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5" b="3662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9D9D611E-424D-CD41-B25C-BD7E5CC91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00608" cy="6858000"/>
          </a:xfrm>
          <a:prstGeom prst="rect">
            <a:avLst/>
          </a:prstGeom>
          <a:solidFill>
            <a:srgbClr val="7D68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A77AEAE4-C8B3-1B43-B6CD-2D75C4B4B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8" b="11108"/>
          <a:stretch/>
        </p:blipFill>
        <p:spPr bwMode="auto">
          <a:xfrm>
            <a:off x="1700608" y="10"/>
            <a:ext cx="7443392" cy="68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00608" cy="6858000"/>
          </a:xfrm>
          <a:prstGeom prst="rect">
            <a:avLst/>
          </a:prstGeom>
          <a:solidFill>
            <a:srgbClr val="3A28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530" name="Picture 4">
            <a:extLst>
              <a:ext uri="{FF2B5EF4-FFF2-40B4-BE49-F238E27FC236}">
                <a16:creationId xmlns:a16="http://schemas.microsoft.com/office/drawing/2014/main" id="{6D265699-650D-A94A-AA5D-C0005878F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" r="1" b="24299"/>
          <a:stretch/>
        </p:blipFill>
        <p:spPr bwMode="auto">
          <a:xfrm>
            <a:off x="1700608" y="10"/>
            <a:ext cx="7443392" cy="68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0060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B62104D2-67B3-E34C-ABD4-551EFA76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r="1" b="20663"/>
          <a:stretch/>
        </p:blipFill>
        <p:spPr bwMode="auto">
          <a:xfrm>
            <a:off x="1700608" y="10"/>
            <a:ext cx="7443392" cy="68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3D5526E-92C5-814E-AE38-C30D2E11A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Τα μεγάλα ζητήματα</a:t>
            </a:r>
          </a:p>
        </p:txBody>
      </p:sp>
      <p:sp>
        <p:nvSpPr>
          <p:cNvPr id="139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605" name="Rectangle 3">
            <a:extLst>
              <a:ext uri="{FF2B5EF4-FFF2-40B4-BE49-F238E27FC236}">
                <a16:creationId xmlns:a16="http://schemas.microsoft.com/office/drawing/2014/main" id="{2CEC8EDE-366D-468B-9C81-2161D16C4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69558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9" name="Rectangle 135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98EB912-5EC0-B44D-9A9A-40C6044E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1">
                <a:latin typeface="Verdana" panose="020B0604030504040204" pitchFamily="34" charset="0"/>
              </a:rPr>
              <a:t>Η θέση της Βρετανίας στην ΕΟΚ</a:t>
            </a:r>
          </a:p>
        </p:txBody>
      </p:sp>
      <p:sp>
        <p:nvSpPr>
          <p:cNvPr id="26630" name="Rectangle 137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31" name="Group 139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632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68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B9DDDE8-5BA1-B748-A0CB-95BACE900F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I want my money back. </a:t>
            </a:r>
            <a:r>
              <a:rPr lang="el-GR" altLang="en-US">
                <a:latin typeface="Verdana" panose="020B0604030504040204" pitchFamily="34" charset="0"/>
              </a:rPr>
              <a:t>Η βρετανική ένσταση στην εισφορά της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Η δεύτερη θεσμική σύγκρουση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Η Συμφωνία του Φονταινεμπλώ – η βρετανική έκπτωση</a:t>
            </a:r>
          </a:p>
          <a:p>
            <a:pPr eaLnBrk="1" hangingPunct="1"/>
            <a:r>
              <a:rPr lang="el-GR" altLang="en-US">
                <a:latin typeface="Verdana" panose="020B0604030504040204" pitchFamily="34" charset="0"/>
              </a:rPr>
              <a:t>Η πρώτη εμφάνιση του προβλήματος της «δίκαιης επιστροφής»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932</Words>
  <Application>Microsoft Macintosh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Tahoma</vt:lpstr>
      <vt:lpstr>Verdana</vt:lpstr>
      <vt:lpstr>Wingdings</vt:lpstr>
      <vt:lpstr>Wingdings 3</vt:lpstr>
      <vt:lpstr>Wisp</vt:lpstr>
      <vt:lpstr>Η δεκαετία του 1980</vt:lpstr>
      <vt:lpstr>Οι προσωπικότητες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μεγάλα ζητήματα</vt:lpstr>
      <vt:lpstr>Η θέση της Βρετανίας στην ΕΟΚ</vt:lpstr>
      <vt:lpstr>Το αίτημα για μια πολιτική Ευρώπη</vt:lpstr>
      <vt:lpstr>Η εμβάθυνση της ενοποίησης</vt:lpstr>
      <vt:lpstr>Το δημοκρατικό έλλειμμα</vt:lpstr>
      <vt:lpstr>Το σχέδιο Συνθήκης για την Ίδρυση της Ευρωπαϊκής Ένωσης</vt:lpstr>
      <vt:lpstr>Η μεσογειακή διεύρυνση</vt:lpstr>
      <vt:lpstr>Η Ενιαία Ευρωπαϊκή Πράξη</vt:lpstr>
      <vt:lpstr>Η Ενιαία Ευρωπαϊκή Πράξη τα θεμέλια</vt:lpstr>
      <vt:lpstr>Η Δια-κυβερνητική Διάσκεψη</vt:lpstr>
      <vt:lpstr>Οι θεσμικές αλλαγές στην ΕΕΠ </vt:lpstr>
      <vt:lpstr>Το περιεχόμενο της ΕΕΠ  οι πολιτικές αλλαγές</vt:lpstr>
      <vt:lpstr>Η Ευρωπαϊκή Πολιτική Συνεργασία</vt:lpstr>
      <vt:lpstr>Η μεταρρύθμιση της Κοινής Γεωργικής Πολιτικής - αίτια</vt:lpstr>
      <vt:lpstr>Η μεταρρύθμιση της Κοινής Γεωργικής Πολιτικής – οι επιπτώσεις</vt:lpstr>
      <vt:lpstr>Η αναμόρφωση του κοινοτικού προϋπολογισμού</vt:lpstr>
      <vt:lpstr>Το πακέτο Ντελόρ -1 (1988)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δεκαετία του 1980</dc:title>
  <dc:creator>Ioannis Papageorgiou</dc:creator>
  <cp:lastModifiedBy>Ioannis Papageorgiou</cp:lastModifiedBy>
  <cp:revision>2</cp:revision>
  <dcterms:created xsi:type="dcterms:W3CDTF">2020-04-09T05:52:12Z</dcterms:created>
  <dcterms:modified xsi:type="dcterms:W3CDTF">2021-04-08T14:39:45Z</dcterms:modified>
</cp:coreProperties>
</file>