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5" r:id="rId1"/>
  </p:sldMasterIdLst>
  <p:notesMasterIdLst>
    <p:notesMasterId r:id="rId62"/>
  </p:notesMasterIdLst>
  <p:sldIdLst>
    <p:sldId id="256" r:id="rId2"/>
    <p:sldId id="266" r:id="rId3"/>
    <p:sldId id="265" r:id="rId4"/>
    <p:sldId id="302" r:id="rId5"/>
    <p:sldId id="267" r:id="rId6"/>
    <p:sldId id="303" r:id="rId7"/>
    <p:sldId id="309" r:id="rId8"/>
    <p:sldId id="304" r:id="rId9"/>
    <p:sldId id="310" r:id="rId10"/>
    <p:sldId id="305" r:id="rId11"/>
    <p:sldId id="324" r:id="rId12"/>
    <p:sldId id="269" r:id="rId13"/>
    <p:sldId id="270" r:id="rId14"/>
    <p:sldId id="271" r:id="rId15"/>
    <p:sldId id="272" r:id="rId16"/>
    <p:sldId id="323" r:id="rId17"/>
    <p:sldId id="273" r:id="rId18"/>
    <p:sldId id="297" r:id="rId19"/>
    <p:sldId id="274" r:id="rId20"/>
    <p:sldId id="275" r:id="rId21"/>
    <p:sldId id="276" r:id="rId22"/>
    <p:sldId id="325" r:id="rId23"/>
    <p:sldId id="308" r:id="rId24"/>
    <p:sldId id="277" r:id="rId25"/>
    <p:sldId id="280" r:id="rId26"/>
    <p:sldId id="306" r:id="rId27"/>
    <p:sldId id="326" r:id="rId28"/>
    <p:sldId id="327" r:id="rId29"/>
    <p:sldId id="282" r:id="rId30"/>
    <p:sldId id="279" r:id="rId31"/>
    <p:sldId id="284" r:id="rId32"/>
    <p:sldId id="278" r:id="rId33"/>
    <p:sldId id="283" r:id="rId34"/>
    <p:sldId id="281" r:id="rId35"/>
    <p:sldId id="287" r:id="rId36"/>
    <p:sldId id="312" r:id="rId37"/>
    <p:sldId id="307" r:id="rId38"/>
    <p:sldId id="313" r:id="rId39"/>
    <p:sldId id="285" r:id="rId40"/>
    <p:sldId id="311" r:id="rId41"/>
    <p:sldId id="288" r:id="rId42"/>
    <p:sldId id="289" r:id="rId43"/>
    <p:sldId id="291" r:id="rId44"/>
    <p:sldId id="292" r:id="rId45"/>
    <p:sldId id="293" r:id="rId46"/>
    <p:sldId id="294" r:id="rId47"/>
    <p:sldId id="322" r:id="rId48"/>
    <p:sldId id="296" r:id="rId49"/>
    <p:sldId id="298" r:id="rId50"/>
    <p:sldId id="299" r:id="rId51"/>
    <p:sldId id="300" r:id="rId52"/>
    <p:sldId id="301" r:id="rId53"/>
    <p:sldId id="314" r:id="rId54"/>
    <p:sldId id="315" r:id="rId55"/>
    <p:sldId id="316" r:id="rId56"/>
    <p:sldId id="317" r:id="rId57"/>
    <p:sldId id="318" r:id="rId58"/>
    <p:sldId id="319" r:id="rId59"/>
    <p:sldId id="320" r:id="rId60"/>
    <p:sldId id="321" r:id="rId6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9"/>
    <p:restoredTop sz="94633"/>
  </p:normalViewPr>
  <p:slideViewPr>
    <p:cSldViewPr>
      <p:cViewPr varScale="1">
        <p:scale>
          <a:sx n="120" d="100"/>
          <a:sy n="120" d="100"/>
        </p:scale>
        <p:origin x="648" y="176"/>
      </p:cViewPr>
      <p:guideLst>
        <p:guide orient="horz" pos="1620"/>
        <p:guide pos="2880"/>
      </p:guideLst>
    </p:cSldViewPr>
  </p:slideViewPr>
  <p:outlineViewPr>
    <p:cViewPr>
      <p:scale>
        <a:sx n="33" d="100"/>
        <a:sy n="33" d="100"/>
      </p:scale>
      <p:origin x="0" y="-145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950A9-2465-411C-83C8-7531B58416FF}" type="doc">
      <dgm:prSet loTypeId="urn:microsoft.com/office/officeart/2005/8/layout/hList6" loCatId="list" qsTypeId="urn:microsoft.com/office/officeart/2005/8/quickstyle/simple4" qsCatId="simple" csTypeId="urn:microsoft.com/office/officeart/2005/8/colors/colorful5" csCatId="colorful" phldr="1"/>
      <dgm:spPr/>
      <dgm:t>
        <a:bodyPr/>
        <a:lstStyle/>
        <a:p>
          <a:endParaRPr lang="en-GB"/>
        </a:p>
      </dgm:t>
    </dgm:pt>
    <dgm:pt modelId="{E7A1331F-181A-45A9-9D3E-D518CEEBF7BF}">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Είναι η μέθοδος κατανομής των βουλευτικών (ή άλλου τύπου) εδρών μεταξύ των κομμάτων (και μεταξύ των υποψηφίων) που μετέχουν στις εκλογές βάσει των ψήφων</a:t>
          </a:r>
          <a:r>
            <a:rPr lang="en-US">
              <a:latin typeface="Calibri" panose="020F0502020204030204" pitchFamily="34" charset="0"/>
              <a:ea typeface="Verdana" panose="020B0604030504040204" pitchFamily="34" charset="0"/>
              <a:cs typeface="Calibri" panose="020F0502020204030204" pitchFamily="34" charset="0"/>
            </a:rPr>
            <a:t> </a:t>
          </a:r>
          <a:r>
            <a:rPr lang="el-GR">
              <a:latin typeface="Calibri" panose="020F0502020204030204" pitchFamily="34" charset="0"/>
              <a:ea typeface="Verdana" panose="020B0604030504040204" pitchFamily="34" charset="0"/>
              <a:cs typeface="Calibri" panose="020F0502020204030204" pitchFamily="34" charset="0"/>
            </a:rPr>
            <a:t>που έλαβε κάθε συνδυασμός. </a:t>
          </a:r>
          <a:endParaRPr lang="en-GB">
            <a:latin typeface="Calibri" panose="020F0502020204030204" pitchFamily="34" charset="0"/>
            <a:ea typeface="Verdana" panose="020B0604030504040204" pitchFamily="34" charset="0"/>
            <a:cs typeface="Calibri" panose="020F0502020204030204" pitchFamily="34" charset="0"/>
          </a:endParaRPr>
        </a:p>
      </dgm:t>
    </dgm:pt>
    <dgm:pt modelId="{509D8598-D7EA-4654-B9BF-0994A37ED7F7}" type="parTrans" cxnId="{DEFEDC0B-456E-494E-876D-612182C5CB37}">
      <dgm:prSet/>
      <dgm:spPr/>
      <dgm:t>
        <a:bodyPr/>
        <a:lstStyle/>
        <a:p>
          <a:endParaRPr lang="en-GB"/>
        </a:p>
      </dgm:t>
    </dgm:pt>
    <dgm:pt modelId="{6D190B0E-57B7-4785-8492-944FD63CEAC3}" type="sibTrans" cxnId="{DEFEDC0B-456E-494E-876D-612182C5CB37}">
      <dgm:prSet/>
      <dgm:spPr/>
      <dgm:t>
        <a:bodyPr/>
        <a:lstStyle/>
        <a:p>
          <a:endParaRPr lang="en-GB"/>
        </a:p>
      </dgm:t>
    </dgm:pt>
    <dgm:pt modelId="{6AF6FB46-5DBC-C64F-AB35-D00DBA95BEBC}" type="pres">
      <dgm:prSet presAssocID="{8E0950A9-2465-411C-83C8-7531B58416FF}" presName="Name0" presStyleCnt="0">
        <dgm:presLayoutVars>
          <dgm:dir/>
          <dgm:resizeHandles val="exact"/>
        </dgm:presLayoutVars>
      </dgm:prSet>
      <dgm:spPr/>
    </dgm:pt>
    <dgm:pt modelId="{766DE5AE-3A79-644F-901D-BE8B7491D268}" type="pres">
      <dgm:prSet presAssocID="{E7A1331F-181A-45A9-9D3E-D518CEEBF7BF}" presName="node" presStyleLbl="node1" presStyleIdx="0" presStyleCnt="1">
        <dgm:presLayoutVars>
          <dgm:bulletEnabled val="1"/>
        </dgm:presLayoutVars>
      </dgm:prSet>
      <dgm:spPr/>
    </dgm:pt>
  </dgm:ptLst>
  <dgm:cxnLst>
    <dgm:cxn modelId="{DEFEDC0B-456E-494E-876D-612182C5CB37}" srcId="{8E0950A9-2465-411C-83C8-7531B58416FF}" destId="{E7A1331F-181A-45A9-9D3E-D518CEEBF7BF}" srcOrd="0" destOrd="0" parTransId="{509D8598-D7EA-4654-B9BF-0994A37ED7F7}" sibTransId="{6D190B0E-57B7-4785-8492-944FD63CEAC3}"/>
    <dgm:cxn modelId="{E6686141-0D2F-F447-B674-3B6245CF08EF}" type="presOf" srcId="{E7A1331F-181A-45A9-9D3E-D518CEEBF7BF}" destId="{766DE5AE-3A79-644F-901D-BE8B7491D268}" srcOrd="0" destOrd="0" presId="urn:microsoft.com/office/officeart/2005/8/layout/hList6"/>
    <dgm:cxn modelId="{2871BFE7-2563-A748-AAEF-6BF740E97B1E}" type="presOf" srcId="{8E0950A9-2465-411C-83C8-7531B58416FF}" destId="{6AF6FB46-5DBC-C64F-AB35-D00DBA95BEBC}" srcOrd="0" destOrd="0" presId="urn:microsoft.com/office/officeart/2005/8/layout/hList6"/>
    <dgm:cxn modelId="{1B7694B3-C1F2-D748-B576-E33CEF159DA3}" type="presParOf" srcId="{6AF6FB46-5DBC-C64F-AB35-D00DBA95BEBC}" destId="{766DE5AE-3A79-644F-901D-BE8B7491D268}"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5AB31B-BF6F-4829-973E-C105DFAD09FE}" type="doc">
      <dgm:prSet loTypeId="urn:microsoft.com/office/officeart/2005/8/layout/orgChart1" loCatId="cycle" qsTypeId="urn:microsoft.com/office/officeart/2005/8/quickstyle/simple5" qsCatId="simple" csTypeId="urn:microsoft.com/office/officeart/2005/8/colors/accent5_2" csCatId="accent5" phldr="1"/>
      <dgm:spPr/>
      <dgm:t>
        <a:bodyPr/>
        <a:lstStyle/>
        <a:p>
          <a:endParaRPr lang="en-GB"/>
        </a:p>
      </dgm:t>
    </dgm:pt>
    <dgm:pt modelId="{F593409B-B45E-485C-9D93-DFCD50D1D873}">
      <dgm:prSet/>
      <dgm:spPr/>
      <dgm:t>
        <a:bodyPr/>
        <a:lstStyle/>
        <a:p>
          <a:pPr rtl="0"/>
          <a:r>
            <a:rPr lang="el-GR">
              <a:latin typeface="Calibri" panose="020F0502020204030204" pitchFamily="34" charset="0"/>
              <a:cs typeface="Calibri" panose="020F0502020204030204" pitchFamily="34" charset="0"/>
            </a:rPr>
            <a:t>Το σύνολο των τυπικών προϋποθέσεων που πρέπει να συγκεντρώνει ένας υποψήφιος, ώστε να  είναι εκλόγιμος</a:t>
          </a:r>
          <a:endParaRPr lang="en-GB">
            <a:latin typeface="Calibri" panose="020F0502020204030204" pitchFamily="34" charset="0"/>
            <a:cs typeface="Calibri" panose="020F0502020204030204" pitchFamily="34" charset="0"/>
          </a:endParaRPr>
        </a:p>
      </dgm:t>
    </dgm:pt>
    <dgm:pt modelId="{684A9BFC-EB85-4F46-BCA2-6EBD0B9D02B4}" type="parTrans" cxnId="{607415AF-396B-444D-BA01-8536943C0188}">
      <dgm:prSet/>
      <dgm:spPr/>
      <dgm:t>
        <a:bodyPr/>
        <a:lstStyle/>
        <a:p>
          <a:endParaRPr lang="en-GB"/>
        </a:p>
      </dgm:t>
    </dgm:pt>
    <dgm:pt modelId="{C0F9F3DE-D2BF-4BF3-93C6-C6876E8F6F4E}" type="sibTrans" cxnId="{607415AF-396B-444D-BA01-8536943C0188}">
      <dgm:prSet/>
      <dgm:spPr/>
      <dgm:t>
        <a:bodyPr/>
        <a:lstStyle/>
        <a:p>
          <a:endParaRPr lang="en-GB"/>
        </a:p>
      </dgm:t>
    </dgm:pt>
    <dgm:pt modelId="{6B589E91-99ED-4E3A-9F92-982CD1B6A143}">
      <dgm:prSet/>
      <dgm:spPr/>
      <dgm:t>
        <a:bodyPr/>
        <a:lstStyle/>
        <a:p>
          <a:pPr rtl="0"/>
          <a:r>
            <a:rPr lang="el-GR">
              <a:latin typeface="Calibri" panose="020F0502020204030204" pitchFamily="34" charset="0"/>
              <a:cs typeface="Calibri" panose="020F0502020204030204" pitchFamily="34" charset="0"/>
            </a:rPr>
            <a:t>ιθαγένεια</a:t>
          </a:r>
          <a:endParaRPr lang="en-GB">
            <a:latin typeface="Calibri" panose="020F0502020204030204" pitchFamily="34" charset="0"/>
            <a:cs typeface="Calibri" panose="020F0502020204030204" pitchFamily="34" charset="0"/>
          </a:endParaRPr>
        </a:p>
      </dgm:t>
    </dgm:pt>
    <dgm:pt modelId="{B0408AED-D876-450E-A3B9-75E453A509E9}" type="parTrans" cxnId="{A8220D0F-D373-4986-B4C6-257BB662135A}">
      <dgm:prSet/>
      <dgm:spPr/>
      <dgm:t>
        <a:bodyPr/>
        <a:lstStyle/>
        <a:p>
          <a:endParaRPr lang="en-GB"/>
        </a:p>
      </dgm:t>
    </dgm:pt>
    <dgm:pt modelId="{A3D9F42F-5A4F-4CDA-AA21-48324B3BBE56}" type="sibTrans" cxnId="{A8220D0F-D373-4986-B4C6-257BB662135A}">
      <dgm:prSet/>
      <dgm:spPr/>
      <dgm:t>
        <a:bodyPr/>
        <a:lstStyle/>
        <a:p>
          <a:endParaRPr lang="en-GB"/>
        </a:p>
      </dgm:t>
    </dgm:pt>
    <dgm:pt modelId="{65E2F0F5-33E4-4162-AD7E-53D5E1CC6DB7}">
      <dgm:prSet/>
      <dgm:spPr/>
      <dgm:t>
        <a:bodyPr/>
        <a:lstStyle/>
        <a:p>
          <a:pPr rtl="0"/>
          <a:r>
            <a:rPr lang="el-GR">
              <a:latin typeface="Calibri" panose="020F0502020204030204" pitchFamily="34" charset="0"/>
              <a:cs typeface="Calibri" panose="020F0502020204030204" pitchFamily="34" charset="0"/>
            </a:rPr>
            <a:t>ηλικία</a:t>
          </a:r>
          <a:endParaRPr lang="en-GB">
            <a:latin typeface="Calibri" panose="020F0502020204030204" pitchFamily="34" charset="0"/>
            <a:cs typeface="Calibri" panose="020F0502020204030204" pitchFamily="34" charset="0"/>
          </a:endParaRPr>
        </a:p>
      </dgm:t>
    </dgm:pt>
    <dgm:pt modelId="{BBB34DD5-A9B7-4BF7-B31B-0848540EE2A0}" type="parTrans" cxnId="{CD5FE830-CCDE-402A-9983-3343C4DE2AE2}">
      <dgm:prSet/>
      <dgm:spPr/>
      <dgm:t>
        <a:bodyPr/>
        <a:lstStyle/>
        <a:p>
          <a:endParaRPr lang="en-GB"/>
        </a:p>
      </dgm:t>
    </dgm:pt>
    <dgm:pt modelId="{8AA11A48-F03A-4FA1-942B-AFEA100E8688}" type="sibTrans" cxnId="{CD5FE830-CCDE-402A-9983-3343C4DE2AE2}">
      <dgm:prSet/>
      <dgm:spPr/>
      <dgm:t>
        <a:bodyPr/>
        <a:lstStyle/>
        <a:p>
          <a:endParaRPr lang="en-GB"/>
        </a:p>
      </dgm:t>
    </dgm:pt>
    <dgm:pt modelId="{63C0A524-B4B9-45E0-9AB6-63341389C7F6}">
      <dgm:prSet/>
      <dgm:spPr/>
      <dgm:t>
        <a:bodyPr/>
        <a:lstStyle/>
        <a:p>
          <a:pPr rtl="0"/>
          <a:r>
            <a:rPr lang="el-GR">
              <a:latin typeface="Calibri" panose="020F0502020204030204" pitchFamily="34" charset="0"/>
              <a:cs typeface="Calibri" panose="020F0502020204030204" pitchFamily="34" charset="0"/>
            </a:rPr>
            <a:t>μη ύπαρξη ασυμβιβάστων</a:t>
          </a:r>
        </a:p>
        <a:p>
          <a:pPr rtl="0"/>
          <a:r>
            <a:rPr lang="el-GR">
              <a:latin typeface="Calibri" panose="020F0502020204030204" pitchFamily="34" charset="0"/>
              <a:cs typeface="Calibri" panose="020F0502020204030204" pitchFamily="34" charset="0"/>
            </a:rPr>
            <a:t>(π.χ. Εν ενεργεία στρατιωτικός</a:t>
          </a:r>
          <a:r>
            <a:rPr lang="el-GR"/>
            <a:t>)</a:t>
          </a:r>
          <a:endParaRPr lang="en-GB"/>
        </a:p>
      </dgm:t>
    </dgm:pt>
    <dgm:pt modelId="{5A2BE027-4AB5-4B67-8029-AF81C4A3D946}" type="parTrans" cxnId="{1284804F-0AA7-4DC5-BEBD-26DCE576B297}">
      <dgm:prSet/>
      <dgm:spPr/>
      <dgm:t>
        <a:bodyPr/>
        <a:lstStyle/>
        <a:p>
          <a:endParaRPr lang="en-GB"/>
        </a:p>
      </dgm:t>
    </dgm:pt>
    <dgm:pt modelId="{4EF59CF9-7C2C-43D7-B795-AB41F1931C41}" type="sibTrans" cxnId="{1284804F-0AA7-4DC5-BEBD-26DCE576B297}">
      <dgm:prSet/>
      <dgm:spPr/>
      <dgm:t>
        <a:bodyPr/>
        <a:lstStyle/>
        <a:p>
          <a:endParaRPr lang="en-GB"/>
        </a:p>
      </dgm:t>
    </dgm:pt>
    <dgm:pt modelId="{F32C61B8-0406-A540-9A87-49371A0BA657}" type="pres">
      <dgm:prSet presAssocID="{6D5AB31B-BF6F-4829-973E-C105DFAD09FE}" presName="hierChild1" presStyleCnt="0">
        <dgm:presLayoutVars>
          <dgm:orgChart val="1"/>
          <dgm:chPref val="1"/>
          <dgm:dir/>
          <dgm:animOne val="branch"/>
          <dgm:animLvl val="lvl"/>
          <dgm:resizeHandles/>
        </dgm:presLayoutVars>
      </dgm:prSet>
      <dgm:spPr/>
    </dgm:pt>
    <dgm:pt modelId="{48654E2A-EE34-724E-BC9A-19A766E2A35E}" type="pres">
      <dgm:prSet presAssocID="{F593409B-B45E-485C-9D93-DFCD50D1D873}" presName="hierRoot1" presStyleCnt="0">
        <dgm:presLayoutVars>
          <dgm:hierBranch val="init"/>
        </dgm:presLayoutVars>
      </dgm:prSet>
      <dgm:spPr/>
    </dgm:pt>
    <dgm:pt modelId="{44AC82D0-1E6A-B741-BDAA-8617299B11ED}" type="pres">
      <dgm:prSet presAssocID="{F593409B-B45E-485C-9D93-DFCD50D1D873}" presName="rootComposite1" presStyleCnt="0"/>
      <dgm:spPr/>
    </dgm:pt>
    <dgm:pt modelId="{B1D24EC9-2E57-B546-85CD-5E7BD5AE4050}" type="pres">
      <dgm:prSet presAssocID="{F593409B-B45E-485C-9D93-DFCD50D1D873}" presName="rootText1" presStyleLbl="node0" presStyleIdx="0" presStyleCnt="1">
        <dgm:presLayoutVars>
          <dgm:chPref val="3"/>
        </dgm:presLayoutVars>
      </dgm:prSet>
      <dgm:spPr/>
    </dgm:pt>
    <dgm:pt modelId="{C3416175-E66B-3A47-B023-DBC71CBE8001}" type="pres">
      <dgm:prSet presAssocID="{F593409B-B45E-485C-9D93-DFCD50D1D873}" presName="rootConnector1" presStyleLbl="node1" presStyleIdx="0" presStyleCnt="0"/>
      <dgm:spPr/>
    </dgm:pt>
    <dgm:pt modelId="{EAD51F3D-2F82-4943-B97E-A3CDD77C65EB}" type="pres">
      <dgm:prSet presAssocID="{F593409B-B45E-485C-9D93-DFCD50D1D873}" presName="hierChild2" presStyleCnt="0"/>
      <dgm:spPr/>
    </dgm:pt>
    <dgm:pt modelId="{DEA6D48E-B2E6-1E4F-BDB6-0079DA300021}" type="pres">
      <dgm:prSet presAssocID="{B0408AED-D876-450E-A3B9-75E453A509E9}" presName="Name37" presStyleLbl="parChTrans1D2" presStyleIdx="0" presStyleCnt="3"/>
      <dgm:spPr/>
    </dgm:pt>
    <dgm:pt modelId="{4BD74A06-4136-B044-848E-9F3EFAA12DD5}" type="pres">
      <dgm:prSet presAssocID="{6B589E91-99ED-4E3A-9F92-982CD1B6A143}" presName="hierRoot2" presStyleCnt="0">
        <dgm:presLayoutVars>
          <dgm:hierBranch val="init"/>
        </dgm:presLayoutVars>
      </dgm:prSet>
      <dgm:spPr/>
    </dgm:pt>
    <dgm:pt modelId="{D80C713D-86CB-E046-BA4F-D21A7EDEAB12}" type="pres">
      <dgm:prSet presAssocID="{6B589E91-99ED-4E3A-9F92-982CD1B6A143}" presName="rootComposite" presStyleCnt="0"/>
      <dgm:spPr/>
    </dgm:pt>
    <dgm:pt modelId="{BF0EF6ED-B844-A14D-9E5F-802D1AB1342F}" type="pres">
      <dgm:prSet presAssocID="{6B589E91-99ED-4E3A-9F92-982CD1B6A143}" presName="rootText" presStyleLbl="node2" presStyleIdx="0" presStyleCnt="3">
        <dgm:presLayoutVars>
          <dgm:chPref val="3"/>
        </dgm:presLayoutVars>
      </dgm:prSet>
      <dgm:spPr/>
    </dgm:pt>
    <dgm:pt modelId="{6CA5550C-54B6-7D46-8060-A838C37B3CA1}" type="pres">
      <dgm:prSet presAssocID="{6B589E91-99ED-4E3A-9F92-982CD1B6A143}" presName="rootConnector" presStyleLbl="node2" presStyleIdx="0" presStyleCnt="3"/>
      <dgm:spPr/>
    </dgm:pt>
    <dgm:pt modelId="{50A57C2E-8626-F342-A396-DD0162A6EDF8}" type="pres">
      <dgm:prSet presAssocID="{6B589E91-99ED-4E3A-9F92-982CD1B6A143}" presName="hierChild4" presStyleCnt="0"/>
      <dgm:spPr/>
    </dgm:pt>
    <dgm:pt modelId="{42CB710A-27B6-8749-99FE-C8FE7204345E}" type="pres">
      <dgm:prSet presAssocID="{6B589E91-99ED-4E3A-9F92-982CD1B6A143}" presName="hierChild5" presStyleCnt="0"/>
      <dgm:spPr/>
    </dgm:pt>
    <dgm:pt modelId="{B55C3A38-0E22-2747-AC5D-72451035E166}" type="pres">
      <dgm:prSet presAssocID="{BBB34DD5-A9B7-4BF7-B31B-0848540EE2A0}" presName="Name37" presStyleLbl="parChTrans1D2" presStyleIdx="1" presStyleCnt="3"/>
      <dgm:spPr/>
    </dgm:pt>
    <dgm:pt modelId="{5FA4E564-CA31-3046-8BF0-7F7CC022E75D}" type="pres">
      <dgm:prSet presAssocID="{65E2F0F5-33E4-4162-AD7E-53D5E1CC6DB7}" presName="hierRoot2" presStyleCnt="0">
        <dgm:presLayoutVars>
          <dgm:hierBranch val="init"/>
        </dgm:presLayoutVars>
      </dgm:prSet>
      <dgm:spPr/>
    </dgm:pt>
    <dgm:pt modelId="{4F01E360-863D-3C43-A258-7AC1A834DD6F}" type="pres">
      <dgm:prSet presAssocID="{65E2F0F5-33E4-4162-AD7E-53D5E1CC6DB7}" presName="rootComposite" presStyleCnt="0"/>
      <dgm:spPr/>
    </dgm:pt>
    <dgm:pt modelId="{482A4F31-E41E-964F-9633-A0F197CE3484}" type="pres">
      <dgm:prSet presAssocID="{65E2F0F5-33E4-4162-AD7E-53D5E1CC6DB7}" presName="rootText" presStyleLbl="node2" presStyleIdx="1" presStyleCnt="3">
        <dgm:presLayoutVars>
          <dgm:chPref val="3"/>
        </dgm:presLayoutVars>
      </dgm:prSet>
      <dgm:spPr/>
    </dgm:pt>
    <dgm:pt modelId="{B4F48D44-72F6-E643-94C9-0235A4D59D32}" type="pres">
      <dgm:prSet presAssocID="{65E2F0F5-33E4-4162-AD7E-53D5E1CC6DB7}" presName="rootConnector" presStyleLbl="node2" presStyleIdx="1" presStyleCnt="3"/>
      <dgm:spPr/>
    </dgm:pt>
    <dgm:pt modelId="{72A9088C-ED82-314C-8C90-BFF0C8D9B990}" type="pres">
      <dgm:prSet presAssocID="{65E2F0F5-33E4-4162-AD7E-53D5E1CC6DB7}" presName="hierChild4" presStyleCnt="0"/>
      <dgm:spPr/>
    </dgm:pt>
    <dgm:pt modelId="{0310B693-0C3A-7843-9A04-D44655CD0D07}" type="pres">
      <dgm:prSet presAssocID="{65E2F0F5-33E4-4162-AD7E-53D5E1CC6DB7}" presName="hierChild5" presStyleCnt="0"/>
      <dgm:spPr/>
    </dgm:pt>
    <dgm:pt modelId="{7113A559-32EE-864D-B4F8-8CBBE248BAF2}" type="pres">
      <dgm:prSet presAssocID="{5A2BE027-4AB5-4B67-8029-AF81C4A3D946}" presName="Name37" presStyleLbl="parChTrans1D2" presStyleIdx="2" presStyleCnt="3"/>
      <dgm:spPr/>
    </dgm:pt>
    <dgm:pt modelId="{1FA77B22-645C-B343-A100-BB0A9B42B293}" type="pres">
      <dgm:prSet presAssocID="{63C0A524-B4B9-45E0-9AB6-63341389C7F6}" presName="hierRoot2" presStyleCnt="0">
        <dgm:presLayoutVars>
          <dgm:hierBranch val="init"/>
        </dgm:presLayoutVars>
      </dgm:prSet>
      <dgm:spPr/>
    </dgm:pt>
    <dgm:pt modelId="{CD3779F3-7668-8D41-B056-F721932F55EA}" type="pres">
      <dgm:prSet presAssocID="{63C0A524-B4B9-45E0-9AB6-63341389C7F6}" presName="rootComposite" presStyleCnt="0"/>
      <dgm:spPr/>
    </dgm:pt>
    <dgm:pt modelId="{3A850AE5-E9EC-3D45-BCBE-CB9E1D4138E0}" type="pres">
      <dgm:prSet presAssocID="{63C0A524-B4B9-45E0-9AB6-63341389C7F6}" presName="rootText" presStyleLbl="node2" presStyleIdx="2" presStyleCnt="3">
        <dgm:presLayoutVars>
          <dgm:chPref val="3"/>
        </dgm:presLayoutVars>
      </dgm:prSet>
      <dgm:spPr/>
    </dgm:pt>
    <dgm:pt modelId="{615EFCF8-AC88-994A-ADBB-54531F99EE9A}" type="pres">
      <dgm:prSet presAssocID="{63C0A524-B4B9-45E0-9AB6-63341389C7F6}" presName="rootConnector" presStyleLbl="node2" presStyleIdx="2" presStyleCnt="3"/>
      <dgm:spPr/>
    </dgm:pt>
    <dgm:pt modelId="{29F83DB6-6B1D-3E4E-A928-E50EC42A0627}" type="pres">
      <dgm:prSet presAssocID="{63C0A524-B4B9-45E0-9AB6-63341389C7F6}" presName="hierChild4" presStyleCnt="0"/>
      <dgm:spPr/>
    </dgm:pt>
    <dgm:pt modelId="{268D4545-DE70-A943-91B2-6B3D72806C21}" type="pres">
      <dgm:prSet presAssocID="{63C0A524-B4B9-45E0-9AB6-63341389C7F6}" presName="hierChild5" presStyleCnt="0"/>
      <dgm:spPr/>
    </dgm:pt>
    <dgm:pt modelId="{C7E9C67C-E5D3-8F4B-974A-95E4261EAE05}" type="pres">
      <dgm:prSet presAssocID="{F593409B-B45E-485C-9D93-DFCD50D1D873}" presName="hierChild3" presStyleCnt="0"/>
      <dgm:spPr/>
    </dgm:pt>
  </dgm:ptLst>
  <dgm:cxnLst>
    <dgm:cxn modelId="{A8220D0F-D373-4986-B4C6-257BB662135A}" srcId="{F593409B-B45E-485C-9D93-DFCD50D1D873}" destId="{6B589E91-99ED-4E3A-9F92-982CD1B6A143}" srcOrd="0" destOrd="0" parTransId="{B0408AED-D876-450E-A3B9-75E453A509E9}" sibTransId="{A3D9F42F-5A4F-4CDA-AA21-48324B3BBE56}"/>
    <dgm:cxn modelId="{4D724722-DBB7-E640-A865-4FE2A0BD12F0}" type="presOf" srcId="{6B589E91-99ED-4E3A-9F92-982CD1B6A143}" destId="{BF0EF6ED-B844-A14D-9E5F-802D1AB1342F}" srcOrd="0" destOrd="0" presId="urn:microsoft.com/office/officeart/2005/8/layout/orgChart1"/>
    <dgm:cxn modelId="{CD5FE830-CCDE-402A-9983-3343C4DE2AE2}" srcId="{F593409B-B45E-485C-9D93-DFCD50D1D873}" destId="{65E2F0F5-33E4-4162-AD7E-53D5E1CC6DB7}" srcOrd="1" destOrd="0" parTransId="{BBB34DD5-A9B7-4BF7-B31B-0848540EE2A0}" sibTransId="{8AA11A48-F03A-4FA1-942B-AFEA100E8688}"/>
    <dgm:cxn modelId="{223E5436-968D-D747-8450-9BF92F63BC6B}" type="presOf" srcId="{63C0A524-B4B9-45E0-9AB6-63341389C7F6}" destId="{615EFCF8-AC88-994A-ADBB-54531F99EE9A}" srcOrd="1" destOrd="0" presId="urn:microsoft.com/office/officeart/2005/8/layout/orgChart1"/>
    <dgm:cxn modelId="{1284804F-0AA7-4DC5-BEBD-26DCE576B297}" srcId="{F593409B-B45E-485C-9D93-DFCD50D1D873}" destId="{63C0A524-B4B9-45E0-9AB6-63341389C7F6}" srcOrd="2" destOrd="0" parTransId="{5A2BE027-4AB5-4B67-8029-AF81C4A3D946}" sibTransId="{4EF59CF9-7C2C-43D7-B795-AB41F1931C41}"/>
    <dgm:cxn modelId="{420B9D64-DE43-614D-B740-046988A0F9F6}" type="presOf" srcId="{B0408AED-D876-450E-A3B9-75E453A509E9}" destId="{DEA6D48E-B2E6-1E4F-BDB6-0079DA300021}" srcOrd="0" destOrd="0" presId="urn:microsoft.com/office/officeart/2005/8/layout/orgChart1"/>
    <dgm:cxn modelId="{063C3177-57C9-8F41-9DFB-3F40286B161F}" type="presOf" srcId="{6D5AB31B-BF6F-4829-973E-C105DFAD09FE}" destId="{F32C61B8-0406-A540-9A87-49371A0BA657}" srcOrd="0" destOrd="0" presId="urn:microsoft.com/office/officeart/2005/8/layout/orgChart1"/>
    <dgm:cxn modelId="{BD4804A9-70E2-3D46-8947-BE5DA613C422}" type="presOf" srcId="{5A2BE027-4AB5-4B67-8029-AF81C4A3D946}" destId="{7113A559-32EE-864D-B4F8-8CBBE248BAF2}" srcOrd="0" destOrd="0" presId="urn:microsoft.com/office/officeart/2005/8/layout/orgChart1"/>
    <dgm:cxn modelId="{E3AC29AE-B9E2-9A4C-BE35-E239AA8252A2}" type="presOf" srcId="{6B589E91-99ED-4E3A-9F92-982CD1B6A143}" destId="{6CA5550C-54B6-7D46-8060-A838C37B3CA1}" srcOrd="1" destOrd="0" presId="urn:microsoft.com/office/officeart/2005/8/layout/orgChart1"/>
    <dgm:cxn modelId="{607415AF-396B-444D-BA01-8536943C0188}" srcId="{6D5AB31B-BF6F-4829-973E-C105DFAD09FE}" destId="{F593409B-B45E-485C-9D93-DFCD50D1D873}" srcOrd="0" destOrd="0" parTransId="{684A9BFC-EB85-4F46-BCA2-6EBD0B9D02B4}" sibTransId="{C0F9F3DE-D2BF-4BF3-93C6-C6876E8F6F4E}"/>
    <dgm:cxn modelId="{47EB94B1-F439-394C-82D8-7D7DBE180E89}" type="presOf" srcId="{BBB34DD5-A9B7-4BF7-B31B-0848540EE2A0}" destId="{B55C3A38-0E22-2747-AC5D-72451035E166}" srcOrd="0" destOrd="0" presId="urn:microsoft.com/office/officeart/2005/8/layout/orgChart1"/>
    <dgm:cxn modelId="{6610D2B2-32CC-8046-9504-5BCEB47857D8}" type="presOf" srcId="{F593409B-B45E-485C-9D93-DFCD50D1D873}" destId="{B1D24EC9-2E57-B546-85CD-5E7BD5AE4050}" srcOrd="0" destOrd="0" presId="urn:microsoft.com/office/officeart/2005/8/layout/orgChart1"/>
    <dgm:cxn modelId="{EDD524BE-B18B-9149-BAEA-B69A93A6EE2D}" type="presOf" srcId="{65E2F0F5-33E4-4162-AD7E-53D5E1CC6DB7}" destId="{B4F48D44-72F6-E643-94C9-0235A4D59D32}" srcOrd="1" destOrd="0" presId="urn:microsoft.com/office/officeart/2005/8/layout/orgChart1"/>
    <dgm:cxn modelId="{C7EE99C7-CB65-3340-A4D5-1DFECDD3B748}" type="presOf" srcId="{F593409B-B45E-485C-9D93-DFCD50D1D873}" destId="{C3416175-E66B-3A47-B023-DBC71CBE8001}" srcOrd="1" destOrd="0" presId="urn:microsoft.com/office/officeart/2005/8/layout/orgChart1"/>
    <dgm:cxn modelId="{BCBD17CC-8B76-AD4F-867C-04451DFF4771}" type="presOf" srcId="{65E2F0F5-33E4-4162-AD7E-53D5E1CC6DB7}" destId="{482A4F31-E41E-964F-9633-A0F197CE3484}" srcOrd="0" destOrd="0" presId="urn:microsoft.com/office/officeart/2005/8/layout/orgChart1"/>
    <dgm:cxn modelId="{AE3C91D9-D8B9-094F-9D96-FB54945C58A1}" type="presOf" srcId="{63C0A524-B4B9-45E0-9AB6-63341389C7F6}" destId="{3A850AE5-E9EC-3D45-BCBE-CB9E1D4138E0}" srcOrd="0" destOrd="0" presId="urn:microsoft.com/office/officeart/2005/8/layout/orgChart1"/>
    <dgm:cxn modelId="{36F09636-491B-D24A-AED7-7296D816BD58}" type="presParOf" srcId="{F32C61B8-0406-A540-9A87-49371A0BA657}" destId="{48654E2A-EE34-724E-BC9A-19A766E2A35E}" srcOrd="0" destOrd="0" presId="urn:microsoft.com/office/officeart/2005/8/layout/orgChart1"/>
    <dgm:cxn modelId="{28DF9825-26F4-934D-863A-B2D2884B5EB9}" type="presParOf" srcId="{48654E2A-EE34-724E-BC9A-19A766E2A35E}" destId="{44AC82D0-1E6A-B741-BDAA-8617299B11ED}" srcOrd="0" destOrd="0" presId="urn:microsoft.com/office/officeart/2005/8/layout/orgChart1"/>
    <dgm:cxn modelId="{F9FACD20-19BC-9F46-98FF-79A9932749FE}" type="presParOf" srcId="{44AC82D0-1E6A-B741-BDAA-8617299B11ED}" destId="{B1D24EC9-2E57-B546-85CD-5E7BD5AE4050}" srcOrd="0" destOrd="0" presId="urn:microsoft.com/office/officeart/2005/8/layout/orgChart1"/>
    <dgm:cxn modelId="{732ADD41-8A52-7844-A505-4F4C9A5F2ED9}" type="presParOf" srcId="{44AC82D0-1E6A-B741-BDAA-8617299B11ED}" destId="{C3416175-E66B-3A47-B023-DBC71CBE8001}" srcOrd="1" destOrd="0" presId="urn:microsoft.com/office/officeart/2005/8/layout/orgChart1"/>
    <dgm:cxn modelId="{EBE90D84-91F8-E845-9D92-A188773CF9A9}" type="presParOf" srcId="{48654E2A-EE34-724E-BC9A-19A766E2A35E}" destId="{EAD51F3D-2F82-4943-B97E-A3CDD77C65EB}" srcOrd="1" destOrd="0" presId="urn:microsoft.com/office/officeart/2005/8/layout/orgChart1"/>
    <dgm:cxn modelId="{1FBCB9E1-4C6A-EA43-914A-2E843641D820}" type="presParOf" srcId="{EAD51F3D-2F82-4943-B97E-A3CDD77C65EB}" destId="{DEA6D48E-B2E6-1E4F-BDB6-0079DA300021}" srcOrd="0" destOrd="0" presId="urn:microsoft.com/office/officeart/2005/8/layout/orgChart1"/>
    <dgm:cxn modelId="{8A582044-C7D9-7C4D-9B1C-4BA6E72E6282}" type="presParOf" srcId="{EAD51F3D-2F82-4943-B97E-A3CDD77C65EB}" destId="{4BD74A06-4136-B044-848E-9F3EFAA12DD5}" srcOrd="1" destOrd="0" presId="urn:microsoft.com/office/officeart/2005/8/layout/orgChart1"/>
    <dgm:cxn modelId="{4A57D3A2-7A5E-8343-B21E-356C276F5FE5}" type="presParOf" srcId="{4BD74A06-4136-B044-848E-9F3EFAA12DD5}" destId="{D80C713D-86CB-E046-BA4F-D21A7EDEAB12}" srcOrd="0" destOrd="0" presId="urn:microsoft.com/office/officeart/2005/8/layout/orgChart1"/>
    <dgm:cxn modelId="{C860AE7B-EB14-2945-9E63-3B9097B5FFE3}" type="presParOf" srcId="{D80C713D-86CB-E046-BA4F-D21A7EDEAB12}" destId="{BF0EF6ED-B844-A14D-9E5F-802D1AB1342F}" srcOrd="0" destOrd="0" presId="urn:microsoft.com/office/officeart/2005/8/layout/orgChart1"/>
    <dgm:cxn modelId="{C1EEE12F-30A5-7C4F-B004-755B667F3111}" type="presParOf" srcId="{D80C713D-86CB-E046-BA4F-D21A7EDEAB12}" destId="{6CA5550C-54B6-7D46-8060-A838C37B3CA1}" srcOrd="1" destOrd="0" presId="urn:microsoft.com/office/officeart/2005/8/layout/orgChart1"/>
    <dgm:cxn modelId="{C24E1A48-5E4A-CF4E-B1E0-DDFB6F667A9B}" type="presParOf" srcId="{4BD74A06-4136-B044-848E-9F3EFAA12DD5}" destId="{50A57C2E-8626-F342-A396-DD0162A6EDF8}" srcOrd="1" destOrd="0" presId="urn:microsoft.com/office/officeart/2005/8/layout/orgChart1"/>
    <dgm:cxn modelId="{4082FCE0-4546-454A-BF64-C19FD19BA096}" type="presParOf" srcId="{4BD74A06-4136-B044-848E-9F3EFAA12DD5}" destId="{42CB710A-27B6-8749-99FE-C8FE7204345E}" srcOrd="2" destOrd="0" presId="urn:microsoft.com/office/officeart/2005/8/layout/orgChart1"/>
    <dgm:cxn modelId="{011E1A63-C4CD-B640-B4C3-EC847F3CFDD5}" type="presParOf" srcId="{EAD51F3D-2F82-4943-B97E-A3CDD77C65EB}" destId="{B55C3A38-0E22-2747-AC5D-72451035E166}" srcOrd="2" destOrd="0" presId="urn:microsoft.com/office/officeart/2005/8/layout/orgChart1"/>
    <dgm:cxn modelId="{9D63E881-E0BD-8C4B-82EC-3A41F7D4AC4D}" type="presParOf" srcId="{EAD51F3D-2F82-4943-B97E-A3CDD77C65EB}" destId="{5FA4E564-CA31-3046-8BF0-7F7CC022E75D}" srcOrd="3" destOrd="0" presId="urn:microsoft.com/office/officeart/2005/8/layout/orgChart1"/>
    <dgm:cxn modelId="{1F32B9EE-1EF0-C840-B0E7-2DE5AF53E972}" type="presParOf" srcId="{5FA4E564-CA31-3046-8BF0-7F7CC022E75D}" destId="{4F01E360-863D-3C43-A258-7AC1A834DD6F}" srcOrd="0" destOrd="0" presId="urn:microsoft.com/office/officeart/2005/8/layout/orgChart1"/>
    <dgm:cxn modelId="{B4B381F9-3542-1448-8C63-A633AB44027A}" type="presParOf" srcId="{4F01E360-863D-3C43-A258-7AC1A834DD6F}" destId="{482A4F31-E41E-964F-9633-A0F197CE3484}" srcOrd="0" destOrd="0" presId="urn:microsoft.com/office/officeart/2005/8/layout/orgChart1"/>
    <dgm:cxn modelId="{01600DF9-AE18-6F4D-83D6-E83F93F031F1}" type="presParOf" srcId="{4F01E360-863D-3C43-A258-7AC1A834DD6F}" destId="{B4F48D44-72F6-E643-94C9-0235A4D59D32}" srcOrd="1" destOrd="0" presId="urn:microsoft.com/office/officeart/2005/8/layout/orgChart1"/>
    <dgm:cxn modelId="{380E24CF-F7E9-2645-8CA3-EE78907F887D}" type="presParOf" srcId="{5FA4E564-CA31-3046-8BF0-7F7CC022E75D}" destId="{72A9088C-ED82-314C-8C90-BFF0C8D9B990}" srcOrd="1" destOrd="0" presId="urn:microsoft.com/office/officeart/2005/8/layout/orgChart1"/>
    <dgm:cxn modelId="{CBF5C5FE-BDDA-1E4F-A748-5BADCA52FF43}" type="presParOf" srcId="{5FA4E564-CA31-3046-8BF0-7F7CC022E75D}" destId="{0310B693-0C3A-7843-9A04-D44655CD0D07}" srcOrd="2" destOrd="0" presId="urn:microsoft.com/office/officeart/2005/8/layout/orgChart1"/>
    <dgm:cxn modelId="{DCF9FE04-83F3-A041-AB39-C865CA16BF88}" type="presParOf" srcId="{EAD51F3D-2F82-4943-B97E-A3CDD77C65EB}" destId="{7113A559-32EE-864D-B4F8-8CBBE248BAF2}" srcOrd="4" destOrd="0" presId="urn:microsoft.com/office/officeart/2005/8/layout/orgChart1"/>
    <dgm:cxn modelId="{3B9E8614-5DCA-0D44-9A62-1A32FBAFB05A}" type="presParOf" srcId="{EAD51F3D-2F82-4943-B97E-A3CDD77C65EB}" destId="{1FA77B22-645C-B343-A100-BB0A9B42B293}" srcOrd="5" destOrd="0" presId="urn:microsoft.com/office/officeart/2005/8/layout/orgChart1"/>
    <dgm:cxn modelId="{64825AAC-3D9B-4F45-96EC-46E59C8DAB1F}" type="presParOf" srcId="{1FA77B22-645C-B343-A100-BB0A9B42B293}" destId="{CD3779F3-7668-8D41-B056-F721932F55EA}" srcOrd="0" destOrd="0" presId="urn:microsoft.com/office/officeart/2005/8/layout/orgChart1"/>
    <dgm:cxn modelId="{4EB42362-45B7-AE40-8B46-D58D09A076F3}" type="presParOf" srcId="{CD3779F3-7668-8D41-B056-F721932F55EA}" destId="{3A850AE5-E9EC-3D45-BCBE-CB9E1D4138E0}" srcOrd="0" destOrd="0" presId="urn:microsoft.com/office/officeart/2005/8/layout/orgChart1"/>
    <dgm:cxn modelId="{D084B975-D9C4-0B44-BADF-F65D7A20192B}" type="presParOf" srcId="{CD3779F3-7668-8D41-B056-F721932F55EA}" destId="{615EFCF8-AC88-994A-ADBB-54531F99EE9A}" srcOrd="1" destOrd="0" presId="urn:microsoft.com/office/officeart/2005/8/layout/orgChart1"/>
    <dgm:cxn modelId="{E5E3A947-4E0A-764A-882A-C438FDBBB501}" type="presParOf" srcId="{1FA77B22-645C-B343-A100-BB0A9B42B293}" destId="{29F83DB6-6B1D-3E4E-A928-E50EC42A0627}" srcOrd="1" destOrd="0" presId="urn:microsoft.com/office/officeart/2005/8/layout/orgChart1"/>
    <dgm:cxn modelId="{3283FDA4-57FA-474A-AADC-76429AAD6D7D}" type="presParOf" srcId="{1FA77B22-645C-B343-A100-BB0A9B42B293}" destId="{268D4545-DE70-A943-91B2-6B3D72806C21}" srcOrd="2" destOrd="0" presId="urn:microsoft.com/office/officeart/2005/8/layout/orgChart1"/>
    <dgm:cxn modelId="{8AD598C7-BC61-2C4A-9299-7D064F072FE0}" type="presParOf" srcId="{48654E2A-EE34-724E-BC9A-19A766E2A35E}" destId="{C7E9C67C-E5D3-8F4B-974A-95E4261EAE0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B3DF5C-6C44-45C1-81D0-53BF30022666}" type="doc">
      <dgm:prSet loTypeId="urn:microsoft.com/office/officeart/2005/8/layout/hProcess11" loCatId="process" qsTypeId="urn:microsoft.com/office/officeart/2005/8/quickstyle/simple1" qsCatId="simple" csTypeId="urn:microsoft.com/office/officeart/2005/8/colors/accent3_3" csCatId="accent3" phldr="1"/>
      <dgm:spPr/>
      <dgm:t>
        <a:bodyPr/>
        <a:lstStyle/>
        <a:p>
          <a:endParaRPr lang="en-GB"/>
        </a:p>
      </dgm:t>
    </dgm:pt>
    <dgm:pt modelId="{B9F61836-ACD8-41C5-824A-2F39762B11D3}">
      <dgm:prSet custT="1"/>
      <dgm:spPr/>
      <dgm:t>
        <a:bodyPr/>
        <a:lstStyle/>
        <a:p>
          <a:pPr rtl="0"/>
          <a:r>
            <a:rPr lang="el-GR" sz="1400" dirty="0">
              <a:latin typeface="Calibri" panose="020F0502020204030204" pitchFamily="34" charset="0"/>
              <a:cs typeface="Calibri" panose="020F0502020204030204" pitchFamily="34" charset="0"/>
            </a:rPr>
            <a:t>Η εκλογή διεξάγεται σε εκλογικά καταστήματα (ή κέντρα)</a:t>
          </a:r>
          <a:endParaRPr lang="en-GB" sz="1400" dirty="0">
            <a:latin typeface="Calibri" panose="020F0502020204030204" pitchFamily="34" charset="0"/>
            <a:cs typeface="Calibri" panose="020F0502020204030204" pitchFamily="34" charset="0"/>
          </a:endParaRPr>
        </a:p>
      </dgm:t>
    </dgm:pt>
    <dgm:pt modelId="{095A3EB5-37B8-4591-A240-668815229C5C}" type="parTrans" cxnId="{8DE4CCB6-F00D-439C-B2B4-9673EF3677DF}">
      <dgm:prSet/>
      <dgm:spPr/>
      <dgm:t>
        <a:bodyPr/>
        <a:lstStyle/>
        <a:p>
          <a:endParaRPr lang="en-GB"/>
        </a:p>
      </dgm:t>
    </dgm:pt>
    <dgm:pt modelId="{C0E4CF9A-B45F-4CD8-9901-C9313B7240E4}" type="sibTrans" cxnId="{8DE4CCB6-F00D-439C-B2B4-9673EF3677DF}">
      <dgm:prSet/>
      <dgm:spPr/>
      <dgm:t>
        <a:bodyPr/>
        <a:lstStyle/>
        <a:p>
          <a:endParaRPr lang="en-GB"/>
        </a:p>
      </dgm:t>
    </dgm:pt>
    <dgm:pt modelId="{395A939A-3062-49D0-B682-E541115E6F65}">
      <dgm:prSet custT="1"/>
      <dgm:spPr/>
      <dgm:t>
        <a:bodyPr/>
        <a:lstStyle/>
        <a:p>
          <a:pPr rtl="0"/>
          <a:r>
            <a:rPr lang="el-GR" sz="1400" dirty="0">
              <a:latin typeface="Calibri" panose="020F0502020204030204" pitchFamily="34" charset="0"/>
              <a:cs typeface="Calibri" panose="020F0502020204030204" pitchFamily="34" charset="0"/>
            </a:rPr>
            <a:t>Υπό την εποπτεία του αντιπροσώπου της δικαστικής αρχής </a:t>
          </a:r>
          <a:endParaRPr lang="en-GB" sz="1400" dirty="0">
            <a:latin typeface="Calibri" panose="020F0502020204030204" pitchFamily="34" charset="0"/>
            <a:cs typeface="Calibri" panose="020F0502020204030204" pitchFamily="34" charset="0"/>
          </a:endParaRPr>
        </a:p>
      </dgm:t>
    </dgm:pt>
    <dgm:pt modelId="{7E723663-96D2-4737-90D7-9E536B12B7D6}" type="parTrans" cxnId="{D1C73FEE-FE40-4DD4-B34D-1F802E725720}">
      <dgm:prSet/>
      <dgm:spPr/>
      <dgm:t>
        <a:bodyPr/>
        <a:lstStyle/>
        <a:p>
          <a:endParaRPr lang="en-GB"/>
        </a:p>
      </dgm:t>
    </dgm:pt>
    <dgm:pt modelId="{0535E556-9E04-46C2-8466-4EB56C74E82A}" type="sibTrans" cxnId="{D1C73FEE-FE40-4DD4-B34D-1F802E725720}">
      <dgm:prSet/>
      <dgm:spPr/>
      <dgm:t>
        <a:bodyPr/>
        <a:lstStyle/>
        <a:p>
          <a:endParaRPr lang="en-GB"/>
        </a:p>
      </dgm:t>
    </dgm:pt>
    <dgm:pt modelId="{25EC68A2-5C0F-40F4-AB2C-C7B6A7A4FE3B}">
      <dgm:prSet custT="1"/>
      <dgm:spPr/>
      <dgm:t>
        <a:bodyPr/>
        <a:lstStyle/>
        <a:p>
          <a:pPr rtl="0"/>
          <a:r>
            <a:rPr lang="el-GR" sz="1400" dirty="0">
              <a:latin typeface="Calibri" panose="020F0502020204030204" pitchFamily="34" charset="0"/>
              <a:cs typeface="Calibri" panose="020F0502020204030204" pitchFamily="34" charset="0"/>
            </a:rPr>
            <a:t>Και της εφορευτικής επιτροπής που αποτελείται από πολίτες εγγεγραμμένους στο συγκεκριμένο εκλογικό τμήμα</a:t>
          </a:r>
          <a:endParaRPr lang="en-GB" sz="1400" dirty="0">
            <a:latin typeface="Calibri" panose="020F0502020204030204" pitchFamily="34" charset="0"/>
            <a:cs typeface="Calibri" panose="020F0502020204030204" pitchFamily="34" charset="0"/>
          </a:endParaRPr>
        </a:p>
      </dgm:t>
    </dgm:pt>
    <dgm:pt modelId="{FF7D91C5-E185-4888-A656-79D0D409CAE7}" type="parTrans" cxnId="{3AD6A613-A17C-4795-BB65-56170998444C}">
      <dgm:prSet/>
      <dgm:spPr/>
      <dgm:t>
        <a:bodyPr/>
        <a:lstStyle/>
        <a:p>
          <a:endParaRPr lang="en-GB"/>
        </a:p>
      </dgm:t>
    </dgm:pt>
    <dgm:pt modelId="{39DD4CB0-052E-40E2-9738-54D617DBFE34}" type="sibTrans" cxnId="{3AD6A613-A17C-4795-BB65-56170998444C}">
      <dgm:prSet/>
      <dgm:spPr/>
      <dgm:t>
        <a:bodyPr/>
        <a:lstStyle/>
        <a:p>
          <a:endParaRPr lang="en-GB"/>
        </a:p>
      </dgm:t>
    </dgm:pt>
    <dgm:pt modelId="{66C9243C-F5CF-4E68-9429-CA3E81C65A70}">
      <dgm:prSet custT="1"/>
      <dgm:spPr/>
      <dgm:t>
        <a:bodyPr/>
        <a:lstStyle/>
        <a:p>
          <a:pPr rtl="0"/>
          <a:r>
            <a:rPr lang="el-GR" sz="1400" dirty="0">
              <a:latin typeface="Calibri" panose="020F0502020204030204" pitchFamily="34" charset="0"/>
              <a:cs typeface="Calibri" panose="020F0502020204030204" pitchFamily="34" charset="0"/>
            </a:rPr>
            <a:t>Και παρακολουθείται από αντιπροσώπους των κομμάτων</a:t>
          </a:r>
          <a:endParaRPr lang="en-GB" sz="1400" dirty="0">
            <a:latin typeface="Calibri" panose="020F0502020204030204" pitchFamily="34" charset="0"/>
            <a:cs typeface="Calibri" panose="020F0502020204030204" pitchFamily="34" charset="0"/>
          </a:endParaRPr>
        </a:p>
      </dgm:t>
    </dgm:pt>
    <dgm:pt modelId="{3ED08EDE-0E4D-4181-B3F8-20C9960ED7A0}" type="parTrans" cxnId="{A2C53FF5-CC7E-44B8-9CF6-02508404E3CA}">
      <dgm:prSet/>
      <dgm:spPr/>
      <dgm:t>
        <a:bodyPr/>
        <a:lstStyle/>
        <a:p>
          <a:endParaRPr lang="en-GB"/>
        </a:p>
      </dgm:t>
    </dgm:pt>
    <dgm:pt modelId="{3DE26A54-5682-43E8-8BF3-E062DEF508F8}" type="sibTrans" cxnId="{A2C53FF5-CC7E-44B8-9CF6-02508404E3CA}">
      <dgm:prSet/>
      <dgm:spPr/>
      <dgm:t>
        <a:bodyPr/>
        <a:lstStyle/>
        <a:p>
          <a:endParaRPr lang="en-GB"/>
        </a:p>
      </dgm:t>
    </dgm:pt>
    <dgm:pt modelId="{A339FE89-8802-44C2-8274-5DEACF984816}" type="pres">
      <dgm:prSet presAssocID="{C9B3DF5C-6C44-45C1-81D0-53BF30022666}" presName="Name0" presStyleCnt="0">
        <dgm:presLayoutVars>
          <dgm:dir/>
          <dgm:resizeHandles val="exact"/>
        </dgm:presLayoutVars>
      </dgm:prSet>
      <dgm:spPr/>
    </dgm:pt>
    <dgm:pt modelId="{76B1548E-85B0-445A-B96C-CA46254D277F}" type="pres">
      <dgm:prSet presAssocID="{C9B3DF5C-6C44-45C1-81D0-53BF30022666}" presName="arrow" presStyleLbl="bgShp" presStyleIdx="0" presStyleCnt="1"/>
      <dgm:spPr/>
    </dgm:pt>
    <dgm:pt modelId="{FC838A29-D42E-47AC-8481-D6864D25F45D}" type="pres">
      <dgm:prSet presAssocID="{C9B3DF5C-6C44-45C1-81D0-53BF30022666}" presName="points" presStyleCnt="0"/>
      <dgm:spPr/>
    </dgm:pt>
    <dgm:pt modelId="{5B89AA51-D33B-479A-AC70-F9CE09F7F18E}" type="pres">
      <dgm:prSet presAssocID="{B9F61836-ACD8-41C5-824A-2F39762B11D3}" presName="compositeA" presStyleCnt="0"/>
      <dgm:spPr/>
    </dgm:pt>
    <dgm:pt modelId="{3B172515-7A48-47E0-BEF6-F5E1B1D56E9A}" type="pres">
      <dgm:prSet presAssocID="{B9F61836-ACD8-41C5-824A-2F39762B11D3}" presName="textA" presStyleLbl="revTx" presStyleIdx="0" presStyleCnt="4" custScaleX="218089">
        <dgm:presLayoutVars>
          <dgm:bulletEnabled val="1"/>
        </dgm:presLayoutVars>
      </dgm:prSet>
      <dgm:spPr/>
    </dgm:pt>
    <dgm:pt modelId="{47C447AF-58EF-4CEC-BC1F-55D088298A46}" type="pres">
      <dgm:prSet presAssocID="{B9F61836-ACD8-41C5-824A-2F39762B11D3}" presName="circleA" presStyleLbl="node1" presStyleIdx="0" presStyleCnt="4"/>
      <dgm:spPr/>
    </dgm:pt>
    <dgm:pt modelId="{5537391A-BB76-4989-B061-B81327483DCD}" type="pres">
      <dgm:prSet presAssocID="{B9F61836-ACD8-41C5-824A-2F39762B11D3}" presName="spaceA" presStyleCnt="0"/>
      <dgm:spPr/>
    </dgm:pt>
    <dgm:pt modelId="{828EB6E7-B3F6-42D4-81BA-CB5CD907308D}" type="pres">
      <dgm:prSet presAssocID="{C0E4CF9A-B45F-4CD8-9901-C9313B7240E4}" presName="space" presStyleCnt="0"/>
      <dgm:spPr/>
    </dgm:pt>
    <dgm:pt modelId="{FC8C29F4-63EA-42E5-84E9-F7CDCD7CAAD3}" type="pres">
      <dgm:prSet presAssocID="{395A939A-3062-49D0-B682-E541115E6F65}" presName="compositeB" presStyleCnt="0"/>
      <dgm:spPr/>
    </dgm:pt>
    <dgm:pt modelId="{BF4A8D48-F687-4698-A90E-8D64C9EA5382}" type="pres">
      <dgm:prSet presAssocID="{395A939A-3062-49D0-B682-E541115E6F65}" presName="textB" presStyleLbl="revTx" presStyleIdx="1" presStyleCnt="4" custScaleX="142854">
        <dgm:presLayoutVars>
          <dgm:bulletEnabled val="1"/>
        </dgm:presLayoutVars>
      </dgm:prSet>
      <dgm:spPr/>
    </dgm:pt>
    <dgm:pt modelId="{22BB3180-6939-42B2-98E5-D620B7DDF990}" type="pres">
      <dgm:prSet presAssocID="{395A939A-3062-49D0-B682-E541115E6F65}" presName="circleB" presStyleLbl="node1" presStyleIdx="1" presStyleCnt="4"/>
      <dgm:spPr/>
    </dgm:pt>
    <dgm:pt modelId="{61FB78E6-A5C5-47A2-B2D5-3D61E1CFB0FF}" type="pres">
      <dgm:prSet presAssocID="{395A939A-3062-49D0-B682-E541115E6F65}" presName="spaceB" presStyleCnt="0"/>
      <dgm:spPr/>
    </dgm:pt>
    <dgm:pt modelId="{A4EED63F-75EF-4107-B91A-49CE853F0CCA}" type="pres">
      <dgm:prSet presAssocID="{0535E556-9E04-46C2-8466-4EB56C74E82A}" presName="space" presStyleCnt="0"/>
      <dgm:spPr/>
    </dgm:pt>
    <dgm:pt modelId="{8FB07185-7F3A-446F-8DF8-CA9EFDE2E728}" type="pres">
      <dgm:prSet presAssocID="{25EC68A2-5C0F-40F4-AB2C-C7B6A7A4FE3B}" presName="compositeA" presStyleCnt="0"/>
      <dgm:spPr/>
    </dgm:pt>
    <dgm:pt modelId="{7F815417-671A-4010-A9D6-A5304B7C0E3E}" type="pres">
      <dgm:prSet presAssocID="{25EC68A2-5C0F-40F4-AB2C-C7B6A7A4FE3B}" presName="textA" presStyleLbl="revTx" presStyleIdx="2" presStyleCnt="4" custScaleX="225716">
        <dgm:presLayoutVars>
          <dgm:bulletEnabled val="1"/>
        </dgm:presLayoutVars>
      </dgm:prSet>
      <dgm:spPr/>
    </dgm:pt>
    <dgm:pt modelId="{A2D5CE8D-594D-4F6C-B24F-16B2413B95AF}" type="pres">
      <dgm:prSet presAssocID="{25EC68A2-5C0F-40F4-AB2C-C7B6A7A4FE3B}" presName="circleA" presStyleLbl="node1" presStyleIdx="2" presStyleCnt="4"/>
      <dgm:spPr/>
    </dgm:pt>
    <dgm:pt modelId="{00A620A4-961F-48B7-BB37-AFD45DC95F9F}" type="pres">
      <dgm:prSet presAssocID="{25EC68A2-5C0F-40F4-AB2C-C7B6A7A4FE3B}" presName="spaceA" presStyleCnt="0"/>
      <dgm:spPr/>
    </dgm:pt>
    <dgm:pt modelId="{F7DFAAE2-5B2A-4FAE-98B5-568185AD69E8}" type="pres">
      <dgm:prSet presAssocID="{39DD4CB0-052E-40E2-9738-54D617DBFE34}" presName="space" presStyleCnt="0"/>
      <dgm:spPr/>
    </dgm:pt>
    <dgm:pt modelId="{214E5CAC-4F97-459E-88A0-5E1EF3C22B06}" type="pres">
      <dgm:prSet presAssocID="{66C9243C-F5CF-4E68-9429-CA3E81C65A70}" presName="compositeB" presStyleCnt="0"/>
      <dgm:spPr/>
    </dgm:pt>
    <dgm:pt modelId="{E6E60913-E225-4B14-86E5-B36CEE7A48E8}" type="pres">
      <dgm:prSet presAssocID="{66C9243C-F5CF-4E68-9429-CA3E81C65A70}" presName="textB" presStyleLbl="revTx" presStyleIdx="3" presStyleCnt="4" custScaleX="169482">
        <dgm:presLayoutVars>
          <dgm:bulletEnabled val="1"/>
        </dgm:presLayoutVars>
      </dgm:prSet>
      <dgm:spPr/>
    </dgm:pt>
    <dgm:pt modelId="{2CDA9EDB-027F-4BC3-B0BB-803541F1B446}" type="pres">
      <dgm:prSet presAssocID="{66C9243C-F5CF-4E68-9429-CA3E81C65A70}" presName="circleB" presStyleLbl="node1" presStyleIdx="3" presStyleCnt="4"/>
      <dgm:spPr/>
    </dgm:pt>
    <dgm:pt modelId="{669B4B22-8726-4C0E-B0E2-F8E56C6D87EB}" type="pres">
      <dgm:prSet presAssocID="{66C9243C-F5CF-4E68-9429-CA3E81C65A70}" presName="spaceB" presStyleCnt="0"/>
      <dgm:spPr/>
    </dgm:pt>
  </dgm:ptLst>
  <dgm:cxnLst>
    <dgm:cxn modelId="{3AD6A613-A17C-4795-BB65-56170998444C}" srcId="{C9B3DF5C-6C44-45C1-81D0-53BF30022666}" destId="{25EC68A2-5C0F-40F4-AB2C-C7B6A7A4FE3B}" srcOrd="2" destOrd="0" parTransId="{FF7D91C5-E185-4888-A656-79D0D409CAE7}" sibTransId="{39DD4CB0-052E-40E2-9738-54D617DBFE34}"/>
    <dgm:cxn modelId="{2DDF501C-162A-450A-A502-7A7F29ED73D7}" type="presOf" srcId="{C9B3DF5C-6C44-45C1-81D0-53BF30022666}" destId="{A339FE89-8802-44C2-8274-5DEACF984816}" srcOrd="0" destOrd="0" presId="urn:microsoft.com/office/officeart/2005/8/layout/hProcess11"/>
    <dgm:cxn modelId="{85CF8836-49CD-4DFF-8848-FC2E6D4E367A}" type="presOf" srcId="{66C9243C-F5CF-4E68-9429-CA3E81C65A70}" destId="{E6E60913-E225-4B14-86E5-B36CEE7A48E8}" srcOrd="0" destOrd="0" presId="urn:microsoft.com/office/officeart/2005/8/layout/hProcess11"/>
    <dgm:cxn modelId="{3BDEE976-E58D-4A8B-B89E-8C00FE153A94}" type="presOf" srcId="{25EC68A2-5C0F-40F4-AB2C-C7B6A7A4FE3B}" destId="{7F815417-671A-4010-A9D6-A5304B7C0E3E}" srcOrd="0" destOrd="0" presId="urn:microsoft.com/office/officeart/2005/8/layout/hProcess11"/>
    <dgm:cxn modelId="{D82EA4A1-1AAC-4D08-93D3-525BF2ECC379}" type="presOf" srcId="{395A939A-3062-49D0-B682-E541115E6F65}" destId="{BF4A8D48-F687-4698-A90E-8D64C9EA5382}" srcOrd="0" destOrd="0" presId="urn:microsoft.com/office/officeart/2005/8/layout/hProcess11"/>
    <dgm:cxn modelId="{8DE4CCB6-F00D-439C-B2B4-9673EF3677DF}" srcId="{C9B3DF5C-6C44-45C1-81D0-53BF30022666}" destId="{B9F61836-ACD8-41C5-824A-2F39762B11D3}" srcOrd="0" destOrd="0" parTransId="{095A3EB5-37B8-4591-A240-668815229C5C}" sibTransId="{C0E4CF9A-B45F-4CD8-9901-C9313B7240E4}"/>
    <dgm:cxn modelId="{D1C73FEE-FE40-4DD4-B34D-1F802E725720}" srcId="{C9B3DF5C-6C44-45C1-81D0-53BF30022666}" destId="{395A939A-3062-49D0-B682-E541115E6F65}" srcOrd="1" destOrd="0" parTransId="{7E723663-96D2-4737-90D7-9E536B12B7D6}" sibTransId="{0535E556-9E04-46C2-8466-4EB56C74E82A}"/>
    <dgm:cxn modelId="{A2C53FF5-CC7E-44B8-9CF6-02508404E3CA}" srcId="{C9B3DF5C-6C44-45C1-81D0-53BF30022666}" destId="{66C9243C-F5CF-4E68-9429-CA3E81C65A70}" srcOrd="3" destOrd="0" parTransId="{3ED08EDE-0E4D-4181-B3F8-20C9960ED7A0}" sibTransId="{3DE26A54-5682-43E8-8BF3-E062DEF508F8}"/>
    <dgm:cxn modelId="{05E47EFA-4A33-4AEE-8F6B-22FA389E6B89}" type="presOf" srcId="{B9F61836-ACD8-41C5-824A-2F39762B11D3}" destId="{3B172515-7A48-47E0-BEF6-F5E1B1D56E9A}" srcOrd="0" destOrd="0" presId="urn:microsoft.com/office/officeart/2005/8/layout/hProcess11"/>
    <dgm:cxn modelId="{D7EB217D-74F5-402B-B3B6-E128C385586B}" type="presParOf" srcId="{A339FE89-8802-44C2-8274-5DEACF984816}" destId="{76B1548E-85B0-445A-B96C-CA46254D277F}" srcOrd="0" destOrd="0" presId="urn:microsoft.com/office/officeart/2005/8/layout/hProcess11"/>
    <dgm:cxn modelId="{3544476B-3A90-4733-9C83-C0B8B22CD5C5}" type="presParOf" srcId="{A339FE89-8802-44C2-8274-5DEACF984816}" destId="{FC838A29-D42E-47AC-8481-D6864D25F45D}" srcOrd="1" destOrd="0" presId="urn:microsoft.com/office/officeart/2005/8/layout/hProcess11"/>
    <dgm:cxn modelId="{341BB9B7-891C-4B5B-937C-37EAB3CCBDD6}" type="presParOf" srcId="{FC838A29-D42E-47AC-8481-D6864D25F45D}" destId="{5B89AA51-D33B-479A-AC70-F9CE09F7F18E}" srcOrd="0" destOrd="0" presId="urn:microsoft.com/office/officeart/2005/8/layout/hProcess11"/>
    <dgm:cxn modelId="{B4300504-5D53-413E-B723-E2F3079A6F8C}" type="presParOf" srcId="{5B89AA51-D33B-479A-AC70-F9CE09F7F18E}" destId="{3B172515-7A48-47E0-BEF6-F5E1B1D56E9A}" srcOrd="0" destOrd="0" presId="urn:microsoft.com/office/officeart/2005/8/layout/hProcess11"/>
    <dgm:cxn modelId="{9CB3F52A-9A1F-45FD-BAB5-55F16C5F2677}" type="presParOf" srcId="{5B89AA51-D33B-479A-AC70-F9CE09F7F18E}" destId="{47C447AF-58EF-4CEC-BC1F-55D088298A46}" srcOrd="1" destOrd="0" presId="urn:microsoft.com/office/officeart/2005/8/layout/hProcess11"/>
    <dgm:cxn modelId="{BA32D99B-61FC-4C22-8FED-58166E7168EC}" type="presParOf" srcId="{5B89AA51-D33B-479A-AC70-F9CE09F7F18E}" destId="{5537391A-BB76-4989-B061-B81327483DCD}" srcOrd="2" destOrd="0" presId="urn:microsoft.com/office/officeart/2005/8/layout/hProcess11"/>
    <dgm:cxn modelId="{788FA722-174B-45A6-8BCB-DE342609419B}" type="presParOf" srcId="{FC838A29-D42E-47AC-8481-D6864D25F45D}" destId="{828EB6E7-B3F6-42D4-81BA-CB5CD907308D}" srcOrd="1" destOrd="0" presId="urn:microsoft.com/office/officeart/2005/8/layout/hProcess11"/>
    <dgm:cxn modelId="{5E169396-0793-4B16-96FA-DE1870C042E4}" type="presParOf" srcId="{FC838A29-D42E-47AC-8481-D6864D25F45D}" destId="{FC8C29F4-63EA-42E5-84E9-F7CDCD7CAAD3}" srcOrd="2" destOrd="0" presId="urn:microsoft.com/office/officeart/2005/8/layout/hProcess11"/>
    <dgm:cxn modelId="{FB399EE6-A9BC-449B-AACD-D9A9B87AA500}" type="presParOf" srcId="{FC8C29F4-63EA-42E5-84E9-F7CDCD7CAAD3}" destId="{BF4A8D48-F687-4698-A90E-8D64C9EA5382}" srcOrd="0" destOrd="0" presId="urn:microsoft.com/office/officeart/2005/8/layout/hProcess11"/>
    <dgm:cxn modelId="{EBEA0549-9EFD-4418-9EA9-30A736CD9D00}" type="presParOf" srcId="{FC8C29F4-63EA-42E5-84E9-F7CDCD7CAAD3}" destId="{22BB3180-6939-42B2-98E5-D620B7DDF990}" srcOrd="1" destOrd="0" presId="urn:microsoft.com/office/officeart/2005/8/layout/hProcess11"/>
    <dgm:cxn modelId="{4B329DDE-A692-4A01-82FB-2CC5E77D54EA}" type="presParOf" srcId="{FC8C29F4-63EA-42E5-84E9-F7CDCD7CAAD3}" destId="{61FB78E6-A5C5-47A2-B2D5-3D61E1CFB0FF}" srcOrd="2" destOrd="0" presId="urn:microsoft.com/office/officeart/2005/8/layout/hProcess11"/>
    <dgm:cxn modelId="{2F41065F-2B85-4317-A58E-7F99C38DD7C2}" type="presParOf" srcId="{FC838A29-D42E-47AC-8481-D6864D25F45D}" destId="{A4EED63F-75EF-4107-B91A-49CE853F0CCA}" srcOrd="3" destOrd="0" presId="urn:microsoft.com/office/officeart/2005/8/layout/hProcess11"/>
    <dgm:cxn modelId="{089F22D0-DCA6-4766-A4B7-7CB45E4133F6}" type="presParOf" srcId="{FC838A29-D42E-47AC-8481-D6864D25F45D}" destId="{8FB07185-7F3A-446F-8DF8-CA9EFDE2E728}" srcOrd="4" destOrd="0" presId="urn:microsoft.com/office/officeart/2005/8/layout/hProcess11"/>
    <dgm:cxn modelId="{70C952F0-2430-442D-A600-A5079A15A8A8}" type="presParOf" srcId="{8FB07185-7F3A-446F-8DF8-CA9EFDE2E728}" destId="{7F815417-671A-4010-A9D6-A5304B7C0E3E}" srcOrd="0" destOrd="0" presId="urn:microsoft.com/office/officeart/2005/8/layout/hProcess11"/>
    <dgm:cxn modelId="{7EA54CB9-064D-455B-8B4A-122AC0F64A33}" type="presParOf" srcId="{8FB07185-7F3A-446F-8DF8-CA9EFDE2E728}" destId="{A2D5CE8D-594D-4F6C-B24F-16B2413B95AF}" srcOrd="1" destOrd="0" presId="urn:microsoft.com/office/officeart/2005/8/layout/hProcess11"/>
    <dgm:cxn modelId="{DD3F1F11-F66E-49CB-82EB-A6FA26514691}" type="presParOf" srcId="{8FB07185-7F3A-446F-8DF8-CA9EFDE2E728}" destId="{00A620A4-961F-48B7-BB37-AFD45DC95F9F}" srcOrd="2" destOrd="0" presId="urn:microsoft.com/office/officeart/2005/8/layout/hProcess11"/>
    <dgm:cxn modelId="{101B40EA-F86F-466D-A5E6-D84E19F2197B}" type="presParOf" srcId="{FC838A29-D42E-47AC-8481-D6864D25F45D}" destId="{F7DFAAE2-5B2A-4FAE-98B5-568185AD69E8}" srcOrd="5" destOrd="0" presId="urn:microsoft.com/office/officeart/2005/8/layout/hProcess11"/>
    <dgm:cxn modelId="{351E395A-A5B5-460F-94D0-21928CC12EF2}" type="presParOf" srcId="{FC838A29-D42E-47AC-8481-D6864D25F45D}" destId="{214E5CAC-4F97-459E-88A0-5E1EF3C22B06}" srcOrd="6" destOrd="0" presId="urn:microsoft.com/office/officeart/2005/8/layout/hProcess11"/>
    <dgm:cxn modelId="{D32C0D8B-FCDB-4760-BB71-66E6612974DD}" type="presParOf" srcId="{214E5CAC-4F97-459E-88A0-5E1EF3C22B06}" destId="{E6E60913-E225-4B14-86E5-B36CEE7A48E8}" srcOrd="0" destOrd="0" presId="urn:microsoft.com/office/officeart/2005/8/layout/hProcess11"/>
    <dgm:cxn modelId="{4F503BB0-D88C-4BAC-BCEE-75821DEC6B57}" type="presParOf" srcId="{214E5CAC-4F97-459E-88A0-5E1EF3C22B06}" destId="{2CDA9EDB-027F-4BC3-B0BB-803541F1B446}" srcOrd="1" destOrd="0" presId="urn:microsoft.com/office/officeart/2005/8/layout/hProcess11"/>
    <dgm:cxn modelId="{F2B976F9-757B-457C-A94E-88D455149229}" type="presParOf" srcId="{214E5CAC-4F97-459E-88A0-5E1EF3C22B06}" destId="{669B4B22-8726-4C0E-B0E2-F8E56C6D87E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8EAAA7-D665-4185-B381-E8735D97908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GB"/>
        </a:p>
      </dgm:t>
    </dgm:pt>
    <dgm:pt modelId="{EFEB1DFB-C504-4E18-8620-B21394E9C96E}">
      <dgm:prSet/>
      <dgm:spPr/>
      <dgm:t>
        <a:bodyPr/>
        <a:lstStyle/>
        <a:p>
          <a:pPr rtl="0"/>
          <a:r>
            <a:rPr lang="el-GR"/>
            <a:t>Τα ψηφοδέλτια περιλαμβάνουν τους υποψήφιους όλων των εκλογικών συνδυασμών κάθε εκλογικής περιφέρειας</a:t>
          </a:r>
          <a:endParaRPr lang="en-GB"/>
        </a:p>
      </dgm:t>
    </dgm:pt>
    <dgm:pt modelId="{0C858F4F-0E52-422C-91E6-3F45AE6A057E}" type="parTrans" cxnId="{D1581ECB-A1E0-415A-B091-D0B13F0B5C02}">
      <dgm:prSet/>
      <dgm:spPr/>
      <dgm:t>
        <a:bodyPr/>
        <a:lstStyle/>
        <a:p>
          <a:endParaRPr lang="en-GB"/>
        </a:p>
      </dgm:t>
    </dgm:pt>
    <dgm:pt modelId="{87B42F9C-6175-4216-B4B8-781E6A39087E}" type="sibTrans" cxnId="{D1581ECB-A1E0-415A-B091-D0B13F0B5C02}">
      <dgm:prSet/>
      <dgm:spPr/>
      <dgm:t>
        <a:bodyPr/>
        <a:lstStyle/>
        <a:p>
          <a:endParaRPr lang="en-GB"/>
        </a:p>
      </dgm:t>
    </dgm:pt>
    <dgm:pt modelId="{67748EB5-19D9-48B0-9383-2C0B9D5B32F2}">
      <dgm:prSet/>
      <dgm:spPr/>
      <dgm:t>
        <a:bodyPr/>
        <a:lstStyle/>
        <a:p>
          <a:pPr rtl="0"/>
          <a:r>
            <a:rPr lang="el-GR"/>
            <a:t>Διαμορφώνονται είτε σε ενιαίο φύλλο (ένα φύλλο που περιλαμβάνει όλους τους υποψήφιους όλων των κομμάτων) είτε σε χωριστό φύλλο ανά συνδυασμό.</a:t>
          </a:r>
          <a:endParaRPr lang="en-GB"/>
        </a:p>
      </dgm:t>
    </dgm:pt>
    <dgm:pt modelId="{DB3F45ED-C4B9-4126-B959-3ADE63C2B52B}" type="parTrans" cxnId="{D7801507-A04B-494B-887C-4BA0AB7283F4}">
      <dgm:prSet/>
      <dgm:spPr/>
      <dgm:t>
        <a:bodyPr/>
        <a:lstStyle/>
        <a:p>
          <a:endParaRPr lang="en-GB"/>
        </a:p>
      </dgm:t>
    </dgm:pt>
    <dgm:pt modelId="{6E52AA5A-FCDE-4340-BA0F-54F453601011}" type="sibTrans" cxnId="{D7801507-A04B-494B-887C-4BA0AB7283F4}">
      <dgm:prSet/>
      <dgm:spPr/>
      <dgm:t>
        <a:bodyPr/>
        <a:lstStyle/>
        <a:p>
          <a:endParaRPr lang="en-GB"/>
        </a:p>
      </dgm:t>
    </dgm:pt>
    <dgm:pt modelId="{4F17E97D-D239-B449-9F12-655773B8D6EC}" type="pres">
      <dgm:prSet presAssocID="{E68EAAA7-D665-4185-B381-E8735D97908A}" presName="linear" presStyleCnt="0">
        <dgm:presLayoutVars>
          <dgm:animLvl val="lvl"/>
          <dgm:resizeHandles val="exact"/>
        </dgm:presLayoutVars>
      </dgm:prSet>
      <dgm:spPr/>
    </dgm:pt>
    <dgm:pt modelId="{E0C26D01-9EAE-3441-BA5A-E8C5A40B6C5D}" type="pres">
      <dgm:prSet presAssocID="{EFEB1DFB-C504-4E18-8620-B21394E9C96E}" presName="parentText" presStyleLbl="node1" presStyleIdx="0" presStyleCnt="2">
        <dgm:presLayoutVars>
          <dgm:chMax val="0"/>
          <dgm:bulletEnabled val="1"/>
        </dgm:presLayoutVars>
      </dgm:prSet>
      <dgm:spPr/>
    </dgm:pt>
    <dgm:pt modelId="{0DC2B75E-514A-284D-BBA3-7510D32AA542}" type="pres">
      <dgm:prSet presAssocID="{87B42F9C-6175-4216-B4B8-781E6A39087E}" presName="spacer" presStyleCnt="0"/>
      <dgm:spPr/>
    </dgm:pt>
    <dgm:pt modelId="{07B7F9C5-4FB2-864D-A411-6E9CB37F8EA7}" type="pres">
      <dgm:prSet presAssocID="{67748EB5-19D9-48B0-9383-2C0B9D5B32F2}" presName="parentText" presStyleLbl="node1" presStyleIdx="1" presStyleCnt="2">
        <dgm:presLayoutVars>
          <dgm:chMax val="0"/>
          <dgm:bulletEnabled val="1"/>
        </dgm:presLayoutVars>
      </dgm:prSet>
      <dgm:spPr/>
    </dgm:pt>
  </dgm:ptLst>
  <dgm:cxnLst>
    <dgm:cxn modelId="{D7801507-A04B-494B-887C-4BA0AB7283F4}" srcId="{E68EAAA7-D665-4185-B381-E8735D97908A}" destId="{67748EB5-19D9-48B0-9383-2C0B9D5B32F2}" srcOrd="1" destOrd="0" parTransId="{DB3F45ED-C4B9-4126-B959-3ADE63C2B52B}" sibTransId="{6E52AA5A-FCDE-4340-BA0F-54F453601011}"/>
    <dgm:cxn modelId="{B9CFC536-7E84-4F48-B96E-5C4B8FB100D5}" type="presOf" srcId="{E68EAAA7-D665-4185-B381-E8735D97908A}" destId="{4F17E97D-D239-B449-9F12-655773B8D6EC}" srcOrd="0" destOrd="0" presId="urn:microsoft.com/office/officeart/2005/8/layout/vList2"/>
    <dgm:cxn modelId="{CAFFA89E-C2BE-854D-856F-6B071CB6B312}" type="presOf" srcId="{EFEB1DFB-C504-4E18-8620-B21394E9C96E}" destId="{E0C26D01-9EAE-3441-BA5A-E8C5A40B6C5D}" srcOrd="0" destOrd="0" presId="urn:microsoft.com/office/officeart/2005/8/layout/vList2"/>
    <dgm:cxn modelId="{199B27B5-DC20-014C-AC61-FD70FDD8A75E}" type="presOf" srcId="{67748EB5-19D9-48B0-9383-2C0B9D5B32F2}" destId="{07B7F9C5-4FB2-864D-A411-6E9CB37F8EA7}" srcOrd="0" destOrd="0" presId="urn:microsoft.com/office/officeart/2005/8/layout/vList2"/>
    <dgm:cxn modelId="{D1581ECB-A1E0-415A-B091-D0B13F0B5C02}" srcId="{E68EAAA7-D665-4185-B381-E8735D97908A}" destId="{EFEB1DFB-C504-4E18-8620-B21394E9C96E}" srcOrd="0" destOrd="0" parTransId="{0C858F4F-0E52-422C-91E6-3F45AE6A057E}" sibTransId="{87B42F9C-6175-4216-B4B8-781E6A39087E}"/>
    <dgm:cxn modelId="{DC86EB4F-03C3-D44A-A630-DD75F5FEC2A0}" type="presParOf" srcId="{4F17E97D-D239-B449-9F12-655773B8D6EC}" destId="{E0C26D01-9EAE-3441-BA5A-E8C5A40B6C5D}" srcOrd="0" destOrd="0" presId="urn:microsoft.com/office/officeart/2005/8/layout/vList2"/>
    <dgm:cxn modelId="{44ECC879-36BB-534C-AD6F-BAB684874E6D}" type="presParOf" srcId="{4F17E97D-D239-B449-9F12-655773B8D6EC}" destId="{0DC2B75E-514A-284D-BBA3-7510D32AA542}" srcOrd="1" destOrd="0" presId="urn:microsoft.com/office/officeart/2005/8/layout/vList2"/>
    <dgm:cxn modelId="{F623C341-E556-B44F-A5BE-957CFA63BD3C}" type="presParOf" srcId="{4F17E97D-D239-B449-9F12-655773B8D6EC}" destId="{07B7F9C5-4FB2-864D-A411-6E9CB37F8EA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2D7019-588F-4A1C-9B32-5062FD0CE249}"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n-GB"/>
        </a:p>
      </dgm:t>
    </dgm:pt>
    <dgm:pt modelId="{52AFF6FF-5479-4E75-AFD2-FAD025A531E5}">
      <dgm:prSet/>
      <dgm:spPr/>
      <dgm:t>
        <a:bodyPr/>
        <a:lstStyle/>
        <a:p>
          <a:pPr rtl="0"/>
          <a:r>
            <a:rPr lang="el-GR" dirty="0">
              <a:solidFill>
                <a:schemeClr val="bg1">
                  <a:lumMod val="75000"/>
                </a:schemeClr>
              </a:solidFill>
              <a:latin typeface="Calibri" panose="020F0502020204030204" pitchFamily="34" charset="0"/>
              <a:cs typeface="Calibri" panose="020F0502020204030204" pitchFamily="34" charset="0"/>
            </a:rPr>
            <a:t>Τα εκλογικά συστήματα χωρίζονται σε 3 κατηγορίες</a:t>
          </a:r>
          <a:endParaRPr lang="en-GB" dirty="0">
            <a:solidFill>
              <a:schemeClr val="bg1">
                <a:lumMod val="75000"/>
              </a:schemeClr>
            </a:solidFill>
            <a:latin typeface="Calibri" panose="020F0502020204030204" pitchFamily="34" charset="0"/>
            <a:cs typeface="Calibri" panose="020F0502020204030204" pitchFamily="34" charset="0"/>
          </a:endParaRPr>
        </a:p>
      </dgm:t>
    </dgm:pt>
    <dgm:pt modelId="{81559EEB-C4D3-4F4D-A4D4-06628BDC5EA4}" type="parTrans" cxnId="{25D377F1-6EA7-4094-87B3-1E9A7F326080}">
      <dgm:prSet/>
      <dgm:spPr/>
      <dgm:t>
        <a:bodyPr/>
        <a:lstStyle/>
        <a:p>
          <a:endParaRPr lang="en-GB"/>
        </a:p>
      </dgm:t>
    </dgm:pt>
    <dgm:pt modelId="{C423E349-FD15-4240-A1DF-F56ED806640C}" type="sibTrans" cxnId="{25D377F1-6EA7-4094-87B3-1E9A7F326080}">
      <dgm:prSet/>
      <dgm:spPr/>
      <dgm:t>
        <a:bodyPr/>
        <a:lstStyle/>
        <a:p>
          <a:endParaRPr lang="en-GB"/>
        </a:p>
      </dgm:t>
    </dgm:pt>
    <dgm:pt modelId="{F108F783-B1F5-41A1-A076-C60D6A17341A}">
      <dgm:prSet/>
      <dgm:spPr/>
      <dgm:t>
        <a:bodyPr/>
        <a:lstStyle/>
        <a:p>
          <a:pPr rtl="0"/>
          <a:r>
            <a:rPr lang="el-GR" dirty="0">
              <a:solidFill>
                <a:schemeClr val="accent2">
                  <a:lumMod val="40000"/>
                  <a:lumOff val="60000"/>
                </a:schemeClr>
              </a:solidFill>
              <a:latin typeface="Calibri" panose="020F0502020204030204" pitchFamily="34" charset="0"/>
              <a:cs typeface="Calibri" panose="020F0502020204030204" pitchFamily="34" charset="0"/>
            </a:rPr>
            <a:t>Πλειοψηφικά συστήματα</a:t>
          </a:r>
          <a:endParaRPr lang="en-GB" dirty="0">
            <a:solidFill>
              <a:schemeClr val="accent2">
                <a:lumMod val="40000"/>
                <a:lumOff val="60000"/>
              </a:schemeClr>
            </a:solidFill>
            <a:latin typeface="Calibri" panose="020F0502020204030204" pitchFamily="34" charset="0"/>
            <a:cs typeface="Calibri" panose="020F0502020204030204" pitchFamily="34" charset="0"/>
          </a:endParaRPr>
        </a:p>
      </dgm:t>
    </dgm:pt>
    <dgm:pt modelId="{9CAC1FD5-AAAA-476A-B99B-21475E22F840}" type="parTrans" cxnId="{6AA3E9FA-8E33-4D0D-8328-DF997901524F}">
      <dgm:prSet/>
      <dgm:spPr/>
      <dgm:t>
        <a:bodyPr/>
        <a:lstStyle/>
        <a:p>
          <a:endParaRPr lang="en-GB"/>
        </a:p>
      </dgm:t>
    </dgm:pt>
    <dgm:pt modelId="{9213B2E2-F510-4B79-8D04-30725FCACE05}" type="sibTrans" cxnId="{6AA3E9FA-8E33-4D0D-8328-DF997901524F}">
      <dgm:prSet/>
      <dgm:spPr/>
      <dgm:t>
        <a:bodyPr/>
        <a:lstStyle/>
        <a:p>
          <a:endParaRPr lang="en-GB"/>
        </a:p>
      </dgm:t>
    </dgm:pt>
    <dgm:pt modelId="{C52467C2-3633-4BFD-B7E7-A77C00CC7070}">
      <dgm:prSet/>
      <dgm:spPr/>
      <dgm:t>
        <a:bodyPr/>
        <a:lstStyle/>
        <a:p>
          <a:pPr rtl="0"/>
          <a:r>
            <a:rPr lang="el-GR" dirty="0">
              <a:solidFill>
                <a:schemeClr val="bg2">
                  <a:lumMod val="75000"/>
                </a:schemeClr>
              </a:solidFill>
              <a:latin typeface="Calibri" panose="020F0502020204030204" pitchFamily="34" charset="0"/>
              <a:cs typeface="Calibri" panose="020F0502020204030204" pitchFamily="34" charset="0"/>
            </a:rPr>
            <a:t>Αναλογικά</a:t>
          </a:r>
          <a:r>
            <a:rPr lang="el-GR" dirty="0">
              <a:latin typeface="Calibri" panose="020F0502020204030204" pitchFamily="34" charset="0"/>
              <a:cs typeface="Calibri" panose="020F0502020204030204" pitchFamily="34" charset="0"/>
            </a:rPr>
            <a:t> </a:t>
          </a:r>
          <a:r>
            <a:rPr lang="el-GR" dirty="0">
              <a:solidFill>
                <a:schemeClr val="bg2">
                  <a:lumMod val="75000"/>
                </a:schemeClr>
              </a:solidFill>
              <a:latin typeface="Calibri" panose="020F0502020204030204" pitchFamily="34" charset="0"/>
              <a:cs typeface="Calibri" panose="020F0502020204030204" pitchFamily="34" charset="0"/>
            </a:rPr>
            <a:t>συστήματα</a:t>
          </a:r>
          <a:endParaRPr lang="en-GB" dirty="0">
            <a:solidFill>
              <a:schemeClr val="bg2">
                <a:lumMod val="75000"/>
              </a:schemeClr>
            </a:solidFill>
            <a:latin typeface="Calibri" panose="020F0502020204030204" pitchFamily="34" charset="0"/>
            <a:cs typeface="Calibri" panose="020F0502020204030204" pitchFamily="34" charset="0"/>
          </a:endParaRPr>
        </a:p>
      </dgm:t>
    </dgm:pt>
    <dgm:pt modelId="{F244C5D3-E0B0-4F43-94AD-485B520653AD}" type="parTrans" cxnId="{06505DDC-71B8-43FB-8FDC-43786258CBF5}">
      <dgm:prSet/>
      <dgm:spPr/>
      <dgm:t>
        <a:bodyPr/>
        <a:lstStyle/>
        <a:p>
          <a:endParaRPr lang="en-GB"/>
        </a:p>
      </dgm:t>
    </dgm:pt>
    <dgm:pt modelId="{1195ABB1-5250-483C-A23E-880EFF6B9361}" type="sibTrans" cxnId="{06505DDC-71B8-43FB-8FDC-43786258CBF5}">
      <dgm:prSet/>
      <dgm:spPr/>
      <dgm:t>
        <a:bodyPr/>
        <a:lstStyle/>
        <a:p>
          <a:endParaRPr lang="en-GB"/>
        </a:p>
      </dgm:t>
    </dgm:pt>
    <dgm:pt modelId="{9C5FAC52-7CE8-42C6-9DD9-BE1E8A6251F1}">
      <dgm:prSet/>
      <dgm:spPr/>
      <dgm:t>
        <a:bodyPr/>
        <a:lstStyle/>
        <a:p>
          <a:pPr rtl="0"/>
          <a:r>
            <a:rPr lang="el-GR" dirty="0">
              <a:solidFill>
                <a:srgbClr val="FFFF00"/>
              </a:solidFill>
              <a:latin typeface="Calibri" panose="020F0502020204030204" pitchFamily="34" charset="0"/>
              <a:cs typeface="Calibri" panose="020F0502020204030204" pitchFamily="34" charset="0"/>
            </a:rPr>
            <a:t>Μικτά συστήματα</a:t>
          </a:r>
          <a:endParaRPr lang="en-GB" dirty="0">
            <a:solidFill>
              <a:srgbClr val="FFFF00"/>
            </a:solidFill>
            <a:latin typeface="Calibri" panose="020F0502020204030204" pitchFamily="34" charset="0"/>
            <a:cs typeface="Calibri" panose="020F0502020204030204" pitchFamily="34" charset="0"/>
          </a:endParaRPr>
        </a:p>
      </dgm:t>
    </dgm:pt>
    <dgm:pt modelId="{DC140293-E42D-4B70-92E4-7C4C576DC924}" type="parTrans" cxnId="{E9E1EF1F-2D5C-4FCD-8D26-CE7DA2709C1D}">
      <dgm:prSet/>
      <dgm:spPr/>
      <dgm:t>
        <a:bodyPr/>
        <a:lstStyle/>
        <a:p>
          <a:endParaRPr lang="en-GB"/>
        </a:p>
      </dgm:t>
    </dgm:pt>
    <dgm:pt modelId="{2B435E59-641F-4380-97B7-B48B6A8F08D3}" type="sibTrans" cxnId="{E9E1EF1F-2D5C-4FCD-8D26-CE7DA2709C1D}">
      <dgm:prSet/>
      <dgm:spPr/>
      <dgm:t>
        <a:bodyPr/>
        <a:lstStyle/>
        <a:p>
          <a:endParaRPr lang="en-GB"/>
        </a:p>
      </dgm:t>
    </dgm:pt>
    <dgm:pt modelId="{CB181A2A-7F8C-4094-A83A-B1221A974BAA}" type="pres">
      <dgm:prSet presAssocID="{6A2D7019-588F-4A1C-9B32-5062FD0CE249}" presName="hierChild1" presStyleCnt="0">
        <dgm:presLayoutVars>
          <dgm:orgChart val="1"/>
          <dgm:chPref val="1"/>
          <dgm:dir/>
          <dgm:animOne val="branch"/>
          <dgm:animLvl val="lvl"/>
          <dgm:resizeHandles/>
        </dgm:presLayoutVars>
      </dgm:prSet>
      <dgm:spPr/>
    </dgm:pt>
    <dgm:pt modelId="{B8C45AE6-65DE-40CB-891F-8DAC624E5593}" type="pres">
      <dgm:prSet presAssocID="{52AFF6FF-5479-4E75-AFD2-FAD025A531E5}" presName="hierRoot1" presStyleCnt="0">
        <dgm:presLayoutVars>
          <dgm:hierBranch val="init"/>
        </dgm:presLayoutVars>
      </dgm:prSet>
      <dgm:spPr/>
    </dgm:pt>
    <dgm:pt modelId="{094B5EA0-DFCF-43E6-82CB-94EB28B806E7}" type="pres">
      <dgm:prSet presAssocID="{52AFF6FF-5479-4E75-AFD2-FAD025A531E5}" presName="rootComposite1" presStyleCnt="0"/>
      <dgm:spPr/>
    </dgm:pt>
    <dgm:pt modelId="{84906A54-E0ED-4F44-AF08-43B8ECA52B96}" type="pres">
      <dgm:prSet presAssocID="{52AFF6FF-5479-4E75-AFD2-FAD025A531E5}" presName="rootText1" presStyleLbl="node0" presStyleIdx="0" presStyleCnt="1" custScaleX="290899">
        <dgm:presLayoutVars>
          <dgm:chPref val="3"/>
        </dgm:presLayoutVars>
      </dgm:prSet>
      <dgm:spPr/>
    </dgm:pt>
    <dgm:pt modelId="{AFA26BA0-87B8-4BE4-B80A-A23348428C80}" type="pres">
      <dgm:prSet presAssocID="{52AFF6FF-5479-4E75-AFD2-FAD025A531E5}" presName="rootConnector1" presStyleLbl="node1" presStyleIdx="0" presStyleCnt="0"/>
      <dgm:spPr/>
    </dgm:pt>
    <dgm:pt modelId="{05F5722D-2F64-4A2D-A3EC-D289851027FD}" type="pres">
      <dgm:prSet presAssocID="{52AFF6FF-5479-4E75-AFD2-FAD025A531E5}" presName="hierChild2" presStyleCnt="0"/>
      <dgm:spPr/>
    </dgm:pt>
    <dgm:pt modelId="{C7329AED-B579-4F4C-8A35-EFB83FED7524}" type="pres">
      <dgm:prSet presAssocID="{9CAC1FD5-AAAA-476A-B99B-21475E22F840}" presName="Name37" presStyleLbl="parChTrans1D2" presStyleIdx="0" presStyleCnt="3"/>
      <dgm:spPr/>
    </dgm:pt>
    <dgm:pt modelId="{9F6A288E-2289-4F79-AF68-6F00E04D9393}" type="pres">
      <dgm:prSet presAssocID="{F108F783-B1F5-41A1-A076-C60D6A17341A}" presName="hierRoot2" presStyleCnt="0">
        <dgm:presLayoutVars>
          <dgm:hierBranch val="init"/>
        </dgm:presLayoutVars>
      </dgm:prSet>
      <dgm:spPr/>
    </dgm:pt>
    <dgm:pt modelId="{A6914F3D-8AFC-41B3-8274-B5004D38CC1A}" type="pres">
      <dgm:prSet presAssocID="{F108F783-B1F5-41A1-A076-C60D6A17341A}" presName="rootComposite" presStyleCnt="0"/>
      <dgm:spPr/>
    </dgm:pt>
    <dgm:pt modelId="{345D06B4-F237-445D-BF3E-055B7E1E9885}" type="pres">
      <dgm:prSet presAssocID="{F108F783-B1F5-41A1-A076-C60D6A17341A}" presName="rootText" presStyleLbl="node2" presStyleIdx="0" presStyleCnt="3">
        <dgm:presLayoutVars>
          <dgm:chPref val="3"/>
        </dgm:presLayoutVars>
      </dgm:prSet>
      <dgm:spPr/>
    </dgm:pt>
    <dgm:pt modelId="{035CC450-1167-4BDF-BCC3-95869B98F9C8}" type="pres">
      <dgm:prSet presAssocID="{F108F783-B1F5-41A1-A076-C60D6A17341A}" presName="rootConnector" presStyleLbl="node2" presStyleIdx="0" presStyleCnt="3"/>
      <dgm:spPr/>
    </dgm:pt>
    <dgm:pt modelId="{BF71AF86-547F-44DE-8C6E-E207AE85A124}" type="pres">
      <dgm:prSet presAssocID="{F108F783-B1F5-41A1-A076-C60D6A17341A}" presName="hierChild4" presStyleCnt="0"/>
      <dgm:spPr/>
    </dgm:pt>
    <dgm:pt modelId="{453891BE-B18B-4257-8679-EF4891CCAE69}" type="pres">
      <dgm:prSet presAssocID="{F108F783-B1F5-41A1-A076-C60D6A17341A}" presName="hierChild5" presStyleCnt="0"/>
      <dgm:spPr/>
    </dgm:pt>
    <dgm:pt modelId="{1B0CCD46-46C8-41B7-AF63-B912275AA073}" type="pres">
      <dgm:prSet presAssocID="{F244C5D3-E0B0-4F43-94AD-485B520653AD}" presName="Name37" presStyleLbl="parChTrans1D2" presStyleIdx="1" presStyleCnt="3"/>
      <dgm:spPr/>
    </dgm:pt>
    <dgm:pt modelId="{9E9B91AE-F4BB-4EB6-99D4-83C996E71D62}" type="pres">
      <dgm:prSet presAssocID="{C52467C2-3633-4BFD-B7E7-A77C00CC7070}" presName="hierRoot2" presStyleCnt="0">
        <dgm:presLayoutVars>
          <dgm:hierBranch val="init"/>
        </dgm:presLayoutVars>
      </dgm:prSet>
      <dgm:spPr/>
    </dgm:pt>
    <dgm:pt modelId="{FFE6AD76-67B1-4E19-B922-6CB7282833E6}" type="pres">
      <dgm:prSet presAssocID="{C52467C2-3633-4BFD-B7E7-A77C00CC7070}" presName="rootComposite" presStyleCnt="0"/>
      <dgm:spPr/>
    </dgm:pt>
    <dgm:pt modelId="{36335C41-8211-419C-B436-C196E06C7CD7}" type="pres">
      <dgm:prSet presAssocID="{C52467C2-3633-4BFD-B7E7-A77C00CC7070}" presName="rootText" presStyleLbl="node2" presStyleIdx="1" presStyleCnt="3">
        <dgm:presLayoutVars>
          <dgm:chPref val="3"/>
        </dgm:presLayoutVars>
      </dgm:prSet>
      <dgm:spPr/>
    </dgm:pt>
    <dgm:pt modelId="{1199A2EB-51B6-4519-B87D-29DC8ECAAF6B}" type="pres">
      <dgm:prSet presAssocID="{C52467C2-3633-4BFD-B7E7-A77C00CC7070}" presName="rootConnector" presStyleLbl="node2" presStyleIdx="1" presStyleCnt="3"/>
      <dgm:spPr/>
    </dgm:pt>
    <dgm:pt modelId="{F546CD72-42FC-41A1-94E5-9ECD9AEBAF49}" type="pres">
      <dgm:prSet presAssocID="{C52467C2-3633-4BFD-B7E7-A77C00CC7070}" presName="hierChild4" presStyleCnt="0"/>
      <dgm:spPr/>
    </dgm:pt>
    <dgm:pt modelId="{8D343B1F-1A5F-4993-8CB2-3AD0383F22BF}" type="pres">
      <dgm:prSet presAssocID="{C52467C2-3633-4BFD-B7E7-A77C00CC7070}" presName="hierChild5" presStyleCnt="0"/>
      <dgm:spPr/>
    </dgm:pt>
    <dgm:pt modelId="{4D269EC8-E67F-4955-9611-88345F8C5A93}" type="pres">
      <dgm:prSet presAssocID="{DC140293-E42D-4B70-92E4-7C4C576DC924}" presName="Name37" presStyleLbl="parChTrans1D2" presStyleIdx="2" presStyleCnt="3"/>
      <dgm:spPr/>
    </dgm:pt>
    <dgm:pt modelId="{C51D2B93-7802-4DEB-B53B-A2AAF13C2603}" type="pres">
      <dgm:prSet presAssocID="{9C5FAC52-7CE8-42C6-9DD9-BE1E8A6251F1}" presName="hierRoot2" presStyleCnt="0">
        <dgm:presLayoutVars>
          <dgm:hierBranch val="init"/>
        </dgm:presLayoutVars>
      </dgm:prSet>
      <dgm:spPr/>
    </dgm:pt>
    <dgm:pt modelId="{61BB28AB-246F-4C51-ABDD-8FDA74330361}" type="pres">
      <dgm:prSet presAssocID="{9C5FAC52-7CE8-42C6-9DD9-BE1E8A6251F1}" presName="rootComposite" presStyleCnt="0"/>
      <dgm:spPr/>
    </dgm:pt>
    <dgm:pt modelId="{F8F09A15-D1F2-42FC-A7F2-54C756A071F4}" type="pres">
      <dgm:prSet presAssocID="{9C5FAC52-7CE8-42C6-9DD9-BE1E8A6251F1}" presName="rootText" presStyleLbl="node2" presStyleIdx="2" presStyleCnt="3">
        <dgm:presLayoutVars>
          <dgm:chPref val="3"/>
        </dgm:presLayoutVars>
      </dgm:prSet>
      <dgm:spPr/>
    </dgm:pt>
    <dgm:pt modelId="{FD5B6CCD-25B5-42D3-BC88-22E877BC9D01}" type="pres">
      <dgm:prSet presAssocID="{9C5FAC52-7CE8-42C6-9DD9-BE1E8A6251F1}" presName="rootConnector" presStyleLbl="node2" presStyleIdx="2" presStyleCnt="3"/>
      <dgm:spPr/>
    </dgm:pt>
    <dgm:pt modelId="{1A55F89E-5E79-4277-9245-38BDFD7F3213}" type="pres">
      <dgm:prSet presAssocID="{9C5FAC52-7CE8-42C6-9DD9-BE1E8A6251F1}" presName="hierChild4" presStyleCnt="0"/>
      <dgm:spPr/>
    </dgm:pt>
    <dgm:pt modelId="{7DA96F21-5941-402A-A7E3-58E07A577965}" type="pres">
      <dgm:prSet presAssocID="{9C5FAC52-7CE8-42C6-9DD9-BE1E8A6251F1}" presName="hierChild5" presStyleCnt="0"/>
      <dgm:spPr/>
    </dgm:pt>
    <dgm:pt modelId="{51545322-862C-47D7-A500-DB66C1364E72}" type="pres">
      <dgm:prSet presAssocID="{52AFF6FF-5479-4E75-AFD2-FAD025A531E5}" presName="hierChild3" presStyleCnt="0"/>
      <dgm:spPr/>
    </dgm:pt>
  </dgm:ptLst>
  <dgm:cxnLst>
    <dgm:cxn modelId="{EB3EA50D-2ACA-4F90-93A6-6D1400959FC2}" type="presOf" srcId="{F244C5D3-E0B0-4F43-94AD-485B520653AD}" destId="{1B0CCD46-46C8-41B7-AF63-B912275AA073}" srcOrd="0" destOrd="0" presId="urn:microsoft.com/office/officeart/2005/8/layout/orgChart1"/>
    <dgm:cxn modelId="{D0AC101D-92A4-47A3-B486-7550CF4171F1}" type="presOf" srcId="{C52467C2-3633-4BFD-B7E7-A77C00CC7070}" destId="{1199A2EB-51B6-4519-B87D-29DC8ECAAF6B}" srcOrd="1" destOrd="0" presId="urn:microsoft.com/office/officeart/2005/8/layout/orgChart1"/>
    <dgm:cxn modelId="{E9E1EF1F-2D5C-4FCD-8D26-CE7DA2709C1D}" srcId="{52AFF6FF-5479-4E75-AFD2-FAD025A531E5}" destId="{9C5FAC52-7CE8-42C6-9DD9-BE1E8A6251F1}" srcOrd="2" destOrd="0" parTransId="{DC140293-E42D-4B70-92E4-7C4C576DC924}" sibTransId="{2B435E59-641F-4380-97B7-B48B6A8F08D3}"/>
    <dgm:cxn modelId="{F0AB2A30-0D75-40B6-BC77-3E7A439FABBA}" type="presOf" srcId="{F108F783-B1F5-41A1-A076-C60D6A17341A}" destId="{345D06B4-F237-445D-BF3E-055B7E1E9885}" srcOrd="0" destOrd="0" presId="urn:microsoft.com/office/officeart/2005/8/layout/orgChart1"/>
    <dgm:cxn modelId="{78C3B13C-264F-4C30-99DE-099190DB514B}" type="presOf" srcId="{52AFF6FF-5479-4E75-AFD2-FAD025A531E5}" destId="{AFA26BA0-87B8-4BE4-B80A-A23348428C80}" srcOrd="1" destOrd="0" presId="urn:microsoft.com/office/officeart/2005/8/layout/orgChart1"/>
    <dgm:cxn modelId="{2665AA47-CE1A-4DE3-A5AA-74A67A70B7F5}" type="presOf" srcId="{9C5FAC52-7CE8-42C6-9DD9-BE1E8A6251F1}" destId="{FD5B6CCD-25B5-42D3-BC88-22E877BC9D01}" srcOrd="1" destOrd="0" presId="urn:microsoft.com/office/officeart/2005/8/layout/orgChart1"/>
    <dgm:cxn modelId="{138E7B5F-477F-4622-A422-BCCAC0637FCC}" type="presOf" srcId="{52AFF6FF-5479-4E75-AFD2-FAD025A531E5}" destId="{84906A54-E0ED-4F44-AF08-43B8ECA52B96}" srcOrd="0" destOrd="0" presId="urn:microsoft.com/office/officeart/2005/8/layout/orgChart1"/>
    <dgm:cxn modelId="{DE004C8A-D9A2-46D9-A1DA-3CDA69FF1021}" type="presOf" srcId="{9C5FAC52-7CE8-42C6-9DD9-BE1E8A6251F1}" destId="{F8F09A15-D1F2-42FC-A7F2-54C756A071F4}" srcOrd="0" destOrd="0" presId="urn:microsoft.com/office/officeart/2005/8/layout/orgChart1"/>
    <dgm:cxn modelId="{9D561CBD-80A8-46AA-B5D2-1E097374D456}" type="presOf" srcId="{6A2D7019-588F-4A1C-9B32-5062FD0CE249}" destId="{CB181A2A-7F8C-4094-A83A-B1221A974BAA}" srcOrd="0" destOrd="0" presId="urn:microsoft.com/office/officeart/2005/8/layout/orgChart1"/>
    <dgm:cxn modelId="{DDFC1FBF-2C42-4FBE-ABD4-A5B62BE2653C}" type="presOf" srcId="{C52467C2-3633-4BFD-B7E7-A77C00CC7070}" destId="{36335C41-8211-419C-B436-C196E06C7CD7}" srcOrd="0" destOrd="0" presId="urn:microsoft.com/office/officeart/2005/8/layout/orgChart1"/>
    <dgm:cxn modelId="{5A57B3C9-A60A-4F9A-AA6C-1188C2EBC8D5}" type="presOf" srcId="{9CAC1FD5-AAAA-476A-B99B-21475E22F840}" destId="{C7329AED-B579-4F4C-8A35-EFB83FED7524}" srcOrd="0" destOrd="0" presId="urn:microsoft.com/office/officeart/2005/8/layout/orgChart1"/>
    <dgm:cxn modelId="{7A4FD2CC-5630-4DCF-84FE-E6206B4B1836}" type="presOf" srcId="{DC140293-E42D-4B70-92E4-7C4C576DC924}" destId="{4D269EC8-E67F-4955-9611-88345F8C5A93}" srcOrd="0" destOrd="0" presId="urn:microsoft.com/office/officeart/2005/8/layout/orgChart1"/>
    <dgm:cxn modelId="{06505DDC-71B8-43FB-8FDC-43786258CBF5}" srcId="{52AFF6FF-5479-4E75-AFD2-FAD025A531E5}" destId="{C52467C2-3633-4BFD-B7E7-A77C00CC7070}" srcOrd="1" destOrd="0" parTransId="{F244C5D3-E0B0-4F43-94AD-485B520653AD}" sibTransId="{1195ABB1-5250-483C-A23E-880EFF6B9361}"/>
    <dgm:cxn modelId="{25D377F1-6EA7-4094-87B3-1E9A7F326080}" srcId="{6A2D7019-588F-4A1C-9B32-5062FD0CE249}" destId="{52AFF6FF-5479-4E75-AFD2-FAD025A531E5}" srcOrd="0" destOrd="0" parTransId="{81559EEB-C4D3-4F4D-A4D4-06628BDC5EA4}" sibTransId="{C423E349-FD15-4240-A1DF-F56ED806640C}"/>
    <dgm:cxn modelId="{6AA3E9FA-8E33-4D0D-8328-DF997901524F}" srcId="{52AFF6FF-5479-4E75-AFD2-FAD025A531E5}" destId="{F108F783-B1F5-41A1-A076-C60D6A17341A}" srcOrd="0" destOrd="0" parTransId="{9CAC1FD5-AAAA-476A-B99B-21475E22F840}" sibTransId="{9213B2E2-F510-4B79-8D04-30725FCACE05}"/>
    <dgm:cxn modelId="{B37164FE-86DC-42E9-8B9F-D1A907BDFC33}" type="presOf" srcId="{F108F783-B1F5-41A1-A076-C60D6A17341A}" destId="{035CC450-1167-4BDF-BCC3-95869B98F9C8}" srcOrd="1" destOrd="0" presId="urn:microsoft.com/office/officeart/2005/8/layout/orgChart1"/>
    <dgm:cxn modelId="{2B0AEF48-D0E1-4044-8D85-36D71C33146E}" type="presParOf" srcId="{CB181A2A-7F8C-4094-A83A-B1221A974BAA}" destId="{B8C45AE6-65DE-40CB-891F-8DAC624E5593}" srcOrd="0" destOrd="0" presId="urn:microsoft.com/office/officeart/2005/8/layout/orgChart1"/>
    <dgm:cxn modelId="{7B8C1E51-1515-46B9-A773-863EF013E50E}" type="presParOf" srcId="{B8C45AE6-65DE-40CB-891F-8DAC624E5593}" destId="{094B5EA0-DFCF-43E6-82CB-94EB28B806E7}" srcOrd="0" destOrd="0" presId="urn:microsoft.com/office/officeart/2005/8/layout/orgChart1"/>
    <dgm:cxn modelId="{A80E9D8B-7181-48BA-AF0F-D429D69CE328}" type="presParOf" srcId="{094B5EA0-DFCF-43E6-82CB-94EB28B806E7}" destId="{84906A54-E0ED-4F44-AF08-43B8ECA52B96}" srcOrd="0" destOrd="0" presId="urn:microsoft.com/office/officeart/2005/8/layout/orgChart1"/>
    <dgm:cxn modelId="{7535F527-CAF2-46DC-B0BD-A72A7B95C10D}" type="presParOf" srcId="{094B5EA0-DFCF-43E6-82CB-94EB28B806E7}" destId="{AFA26BA0-87B8-4BE4-B80A-A23348428C80}" srcOrd="1" destOrd="0" presId="urn:microsoft.com/office/officeart/2005/8/layout/orgChart1"/>
    <dgm:cxn modelId="{61403EBE-746F-49EB-B201-C8570627096F}" type="presParOf" srcId="{B8C45AE6-65DE-40CB-891F-8DAC624E5593}" destId="{05F5722D-2F64-4A2D-A3EC-D289851027FD}" srcOrd="1" destOrd="0" presId="urn:microsoft.com/office/officeart/2005/8/layout/orgChart1"/>
    <dgm:cxn modelId="{C8D4CE54-CC81-4C84-A868-0C11823BD1DF}" type="presParOf" srcId="{05F5722D-2F64-4A2D-A3EC-D289851027FD}" destId="{C7329AED-B579-4F4C-8A35-EFB83FED7524}" srcOrd="0" destOrd="0" presId="urn:microsoft.com/office/officeart/2005/8/layout/orgChart1"/>
    <dgm:cxn modelId="{45C89ADB-0633-465D-8112-8939419BF1FD}" type="presParOf" srcId="{05F5722D-2F64-4A2D-A3EC-D289851027FD}" destId="{9F6A288E-2289-4F79-AF68-6F00E04D9393}" srcOrd="1" destOrd="0" presId="urn:microsoft.com/office/officeart/2005/8/layout/orgChart1"/>
    <dgm:cxn modelId="{74E57A76-0765-45C8-8A29-242D0DB8412F}" type="presParOf" srcId="{9F6A288E-2289-4F79-AF68-6F00E04D9393}" destId="{A6914F3D-8AFC-41B3-8274-B5004D38CC1A}" srcOrd="0" destOrd="0" presId="urn:microsoft.com/office/officeart/2005/8/layout/orgChart1"/>
    <dgm:cxn modelId="{6940BF1F-283F-4FEB-AE25-6F83B0E93919}" type="presParOf" srcId="{A6914F3D-8AFC-41B3-8274-B5004D38CC1A}" destId="{345D06B4-F237-445D-BF3E-055B7E1E9885}" srcOrd="0" destOrd="0" presId="urn:microsoft.com/office/officeart/2005/8/layout/orgChart1"/>
    <dgm:cxn modelId="{1CDA7149-AB90-4961-8869-AF9F7952B313}" type="presParOf" srcId="{A6914F3D-8AFC-41B3-8274-B5004D38CC1A}" destId="{035CC450-1167-4BDF-BCC3-95869B98F9C8}" srcOrd="1" destOrd="0" presId="urn:microsoft.com/office/officeart/2005/8/layout/orgChart1"/>
    <dgm:cxn modelId="{E19A32FF-F974-4305-BC1E-82E8F7603489}" type="presParOf" srcId="{9F6A288E-2289-4F79-AF68-6F00E04D9393}" destId="{BF71AF86-547F-44DE-8C6E-E207AE85A124}" srcOrd="1" destOrd="0" presId="urn:microsoft.com/office/officeart/2005/8/layout/orgChart1"/>
    <dgm:cxn modelId="{FC246F8B-D7F0-4229-9924-149D2B1C04A9}" type="presParOf" srcId="{9F6A288E-2289-4F79-AF68-6F00E04D9393}" destId="{453891BE-B18B-4257-8679-EF4891CCAE69}" srcOrd="2" destOrd="0" presId="urn:microsoft.com/office/officeart/2005/8/layout/orgChart1"/>
    <dgm:cxn modelId="{04BEE21B-AD40-46E8-8DB6-240A772F25DA}" type="presParOf" srcId="{05F5722D-2F64-4A2D-A3EC-D289851027FD}" destId="{1B0CCD46-46C8-41B7-AF63-B912275AA073}" srcOrd="2" destOrd="0" presId="urn:microsoft.com/office/officeart/2005/8/layout/orgChart1"/>
    <dgm:cxn modelId="{7CFE6499-704D-4FFB-B3D6-6F4D2121DFDB}" type="presParOf" srcId="{05F5722D-2F64-4A2D-A3EC-D289851027FD}" destId="{9E9B91AE-F4BB-4EB6-99D4-83C996E71D62}" srcOrd="3" destOrd="0" presId="urn:microsoft.com/office/officeart/2005/8/layout/orgChart1"/>
    <dgm:cxn modelId="{D61688A8-8BF6-47AD-88D3-5D4529BA7CD8}" type="presParOf" srcId="{9E9B91AE-F4BB-4EB6-99D4-83C996E71D62}" destId="{FFE6AD76-67B1-4E19-B922-6CB7282833E6}" srcOrd="0" destOrd="0" presId="urn:microsoft.com/office/officeart/2005/8/layout/orgChart1"/>
    <dgm:cxn modelId="{77D3FCBA-4C8B-48C3-AEBD-38860B845330}" type="presParOf" srcId="{FFE6AD76-67B1-4E19-B922-6CB7282833E6}" destId="{36335C41-8211-419C-B436-C196E06C7CD7}" srcOrd="0" destOrd="0" presId="urn:microsoft.com/office/officeart/2005/8/layout/orgChart1"/>
    <dgm:cxn modelId="{97E9B691-2591-4F23-90E3-CB8281A85868}" type="presParOf" srcId="{FFE6AD76-67B1-4E19-B922-6CB7282833E6}" destId="{1199A2EB-51B6-4519-B87D-29DC8ECAAF6B}" srcOrd="1" destOrd="0" presId="urn:microsoft.com/office/officeart/2005/8/layout/orgChart1"/>
    <dgm:cxn modelId="{2C17B4FC-F0E6-46FC-97AE-EE75415AE2B4}" type="presParOf" srcId="{9E9B91AE-F4BB-4EB6-99D4-83C996E71D62}" destId="{F546CD72-42FC-41A1-94E5-9ECD9AEBAF49}" srcOrd="1" destOrd="0" presId="urn:microsoft.com/office/officeart/2005/8/layout/orgChart1"/>
    <dgm:cxn modelId="{7DB8778A-E5DB-444A-8565-49B80BE5E9F4}" type="presParOf" srcId="{9E9B91AE-F4BB-4EB6-99D4-83C996E71D62}" destId="{8D343B1F-1A5F-4993-8CB2-3AD0383F22BF}" srcOrd="2" destOrd="0" presId="urn:microsoft.com/office/officeart/2005/8/layout/orgChart1"/>
    <dgm:cxn modelId="{11055E2C-9E5F-43C9-AC81-0869FB101C6C}" type="presParOf" srcId="{05F5722D-2F64-4A2D-A3EC-D289851027FD}" destId="{4D269EC8-E67F-4955-9611-88345F8C5A93}" srcOrd="4" destOrd="0" presId="urn:microsoft.com/office/officeart/2005/8/layout/orgChart1"/>
    <dgm:cxn modelId="{C573D2EE-648B-4CB5-9C18-AEAAEE21EEFC}" type="presParOf" srcId="{05F5722D-2F64-4A2D-A3EC-D289851027FD}" destId="{C51D2B93-7802-4DEB-B53B-A2AAF13C2603}" srcOrd="5" destOrd="0" presId="urn:microsoft.com/office/officeart/2005/8/layout/orgChart1"/>
    <dgm:cxn modelId="{B7ED3F63-542A-4D2C-BECF-15AB4C0C4329}" type="presParOf" srcId="{C51D2B93-7802-4DEB-B53B-A2AAF13C2603}" destId="{61BB28AB-246F-4C51-ABDD-8FDA74330361}" srcOrd="0" destOrd="0" presId="urn:microsoft.com/office/officeart/2005/8/layout/orgChart1"/>
    <dgm:cxn modelId="{6A4EA085-C0E0-4297-93BC-E64F6FF68C8B}" type="presParOf" srcId="{61BB28AB-246F-4C51-ABDD-8FDA74330361}" destId="{F8F09A15-D1F2-42FC-A7F2-54C756A071F4}" srcOrd="0" destOrd="0" presId="urn:microsoft.com/office/officeart/2005/8/layout/orgChart1"/>
    <dgm:cxn modelId="{68055A07-279C-46BE-AE81-CF324BAA455B}" type="presParOf" srcId="{61BB28AB-246F-4C51-ABDD-8FDA74330361}" destId="{FD5B6CCD-25B5-42D3-BC88-22E877BC9D01}" srcOrd="1" destOrd="0" presId="urn:microsoft.com/office/officeart/2005/8/layout/orgChart1"/>
    <dgm:cxn modelId="{34D8639B-1BF4-424C-812C-8A607EAC40C5}" type="presParOf" srcId="{C51D2B93-7802-4DEB-B53B-A2AAF13C2603}" destId="{1A55F89E-5E79-4277-9245-38BDFD7F3213}" srcOrd="1" destOrd="0" presId="urn:microsoft.com/office/officeart/2005/8/layout/orgChart1"/>
    <dgm:cxn modelId="{B1892E3D-AE6E-430B-97B7-143B3FBFFF72}" type="presParOf" srcId="{C51D2B93-7802-4DEB-B53B-A2AAF13C2603}" destId="{7DA96F21-5941-402A-A7E3-58E07A577965}" srcOrd="2" destOrd="0" presId="urn:microsoft.com/office/officeart/2005/8/layout/orgChart1"/>
    <dgm:cxn modelId="{F5DCE217-66BF-4AE9-9177-40FBB2A94452}" type="presParOf" srcId="{B8C45AE6-65DE-40CB-891F-8DAC624E5593}" destId="{51545322-862C-47D7-A500-DB66C1364E7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DDBF23-5161-4E92-9BA4-422EC34282D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283B233C-5B96-47DD-8DF8-B54FB2257CAC}">
      <dgm:prSet/>
      <dgm:spPr/>
      <dgm:t>
        <a:bodyPr/>
        <a:lstStyle/>
        <a:p>
          <a:pPr algn="just" rtl="0"/>
          <a:r>
            <a:rPr lang="el-GR" dirty="0">
              <a:latin typeface="Calibri" panose="020F0502020204030204" pitchFamily="34" charset="0"/>
              <a:cs typeface="Calibri" panose="020F0502020204030204" pitchFamily="34" charset="0"/>
            </a:rPr>
            <a:t>Πλειοψηφικό είναι το σύστημα κατά το οποίο σε κάθε εκλογική περιφέρεια εκλέγεται μόνο ο συνδυασμός ή ο υποψήφιος που λαμβάνει την πλειοψηφία των ψήφων. </a:t>
          </a:r>
          <a:endParaRPr lang="en-GB" dirty="0">
            <a:latin typeface="Calibri" panose="020F0502020204030204" pitchFamily="34" charset="0"/>
            <a:cs typeface="Calibri" panose="020F0502020204030204" pitchFamily="34" charset="0"/>
          </a:endParaRPr>
        </a:p>
      </dgm:t>
    </dgm:pt>
    <dgm:pt modelId="{E94087F2-CDE0-42B4-A2C7-8E51B8BBD08E}" type="parTrans" cxnId="{7CB3DCAC-2816-405D-A095-D38F7941658F}">
      <dgm:prSet/>
      <dgm:spPr/>
      <dgm:t>
        <a:bodyPr/>
        <a:lstStyle/>
        <a:p>
          <a:endParaRPr lang="en-GB"/>
        </a:p>
      </dgm:t>
    </dgm:pt>
    <dgm:pt modelId="{BCB20CA9-B759-4C4B-8BD3-5D8EF85604DD}" type="sibTrans" cxnId="{7CB3DCAC-2816-405D-A095-D38F7941658F}">
      <dgm:prSet/>
      <dgm:spPr/>
      <dgm:t>
        <a:bodyPr/>
        <a:lstStyle/>
        <a:p>
          <a:endParaRPr lang="en-GB"/>
        </a:p>
      </dgm:t>
    </dgm:pt>
    <dgm:pt modelId="{4431281D-7270-4577-85A1-736A2C1F5ED5}" type="pres">
      <dgm:prSet presAssocID="{D9DDBF23-5161-4E92-9BA4-422EC34282D2}" presName="linear" presStyleCnt="0">
        <dgm:presLayoutVars>
          <dgm:animLvl val="lvl"/>
          <dgm:resizeHandles val="exact"/>
        </dgm:presLayoutVars>
      </dgm:prSet>
      <dgm:spPr/>
    </dgm:pt>
    <dgm:pt modelId="{490B61D1-7942-4340-B74C-1F3C2778742D}" type="pres">
      <dgm:prSet presAssocID="{283B233C-5B96-47DD-8DF8-B54FB2257CAC}" presName="parentText" presStyleLbl="node1" presStyleIdx="0" presStyleCnt="1">
        <dgm:presLayoutVars>
          <dgm:chMax val="0"/>
          <dgm:bulletEnabled val="1"/>
        </dgm:presLayoutVars>
      </dgm:prSet>
      <dgm:spPr/>
    </dgm:pt>
  </dgm:ptLst>
  <dgm:cxnLst>
    <dgm:cxn modelId="{FB45D467-CB71-4885-AFF5-11D967235EA3}" type="presOf" srcId="{D9DDBF23-5161-4E92-9BA4-422EC34282D2}" destId="{4431281D-7270-4577-85A1-736A2C1F5ED5}" srcOrd="0" destOrd="0" presId="urn:microsoft.com/office/officeart/2005/8/layout/vList2"/>
    <dgm:cxn modelId="{7CB3DCAC-2816-405D-A095-D38F7941658F}" srcId="{D9DDBF23-5161-4E92-9BA4-422EC34282D2}" destId="{283B233C-5B96-47DD-8DF8-B54FB2257CAC}" srcOrd="0" destOrd="0" parTransId="{E94087F2-CDE0-42B4-A2C7-8E51B8BBD08E}" sibTransId="{BCB20CA9-B759-4C4B-8BD3-5D8EF85604DD}"/>
    <dgm:cxn modelId="{451ED7CE-ACE2-482C-B684-28BB0FD43DB8}" type="presOf" srcId="{283B233C-5B96-47DD-8DF8-B54FB2257CAC}" destId="{490B61D1-7942-4340-B74C-1F3C2778742D}" srcOrd="0" destOrd="0" presId="urn:microsoft.com/office/officeart/2005/8/layout/vList2"/>
    <dgm:cxn modelId="{AFB345D1-A245-46BF-9A71-C66AD7371E7A}" type="presParOf" srcId="{4431281D-7270-4577-85A1-736A2C1F5ED5}" destId="{490B61D1-7942-4340-B74C-1F3C277874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9D58A6-84DD-424E-9BDD-D8E882109ADC}"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GB"/>
        </a:p>
      </dgm:t>
    </dgm:pt>
    <dgm:pt modelId="{6F6FB0D7-1024-496A-BA37-803D87A541C6}">
      <dgm:prSet/>
      <dgm:spPr/>
      <dgm:t>
        <a:bodyPr/>
        <a:lstStyle/>
        <a:p>
          <a:pPr rtl="0"/>
          <a:r>
            <a:rPr lang="el-GR">
              <a:latin typeface="Calibri" panose="020F0502020204030204" pitchFamily="34" charset="0"/>
              <a:cs typeface="Calibri" panose="020F0502020204030204" pitchFamily="34" charset="0"/>
            </a:rPr>
            <a:t>Τα πλειοψηφικά συστήματα χωρίζονται</a:t>
          </a:r>
          <a:r>
            <a:rPr lang="en-US">
              <a:latin typeface="Calibri" panose="020F0502020204030204" pitchFamily="34" charset="0"/>
              <a:cs typeface="Calibri" panose="020F0502020204030204" pitchFamily="34" charset="0"/>
            </a:rPr>
            <a:t> </a:t>
          </a:r>
          <a:r>
            <a:rPr lang="el-GR" b="1" u="sng">
              <a:latin typeface="Calibri" panose="020F0502020204030204" pitchFamily="34" charset="0"/>
              <a:cs typeface="Calibri" panose="020F0502020204030204" pitchFamily="34" charset="0"/>
            </a:rPr>
            <a:t>ανάλογα με τον αριθμό των βουλευτών που εκλέγονται σε κάθε περιφέρεια</a:t>
          </a:r>
          <a:r>
            <a:rPr lang="el-GR">
              <a:latin typeface="Calibri" panose="020F0502020204030204" pitchFamily="34" charset="0"/>
              <a:cs typeface="Calibri" panose="020F0502020204030204" pitchFamily="34" charset="0"/>
            </a:rPr>
            <a:t> σε :</a:t>
          </a:r>
          <a:endParaRPr lang="en-GB">
            <a:latin typeface="Calibri" panose="020F0502020204030204" pitchFamily="34" charset="0"/>
            <a:cs typeface="Calibri" panose="020F0502020204030204" pitchFamily="34" charset="0"/>
          </a:endParaRPr>
        </a:p>
      </dgm:t>
    </dgm:pt>
    <dgm:pt modelId="{6D34EAA8-3A13-48A0-B120-147E5CF23EC2}" type="parTrans" cxnId="{7F1E9E21-1A6F-4CCE-A1D1-730CE26BB40E}">
      <dgm:prSet/>
      <dgm:spPr/>
      <dgm:t>
        <a:bodyPr/>
        <a:lstStyle/>
        <a:p>
          <a:endParaRPr lang="en-GB"/>
        </a:p>
      </dgm:t>
    </dgm:pt>
    <dgm:pt modelId="{3BF3C7AA-9B4D-46BB-9718-0A798639A76D}" type="sibTrans" cxnId="{7F1E9E21-1A6F-4CCE-A1D1-730CE26BB40E}">
      <dgm:prSet/>
      <dgm:spPr/>
      <dgm:t>
        <a:bodyPr/>
        <a:lstStyle/>
        <a:p>
          <a:endParaRPr lang="en-GB"/>
        </a:p>
      </dgm:t>
    </dgm:pt>
    <dgm:pt modelId="{38870A08-6C98-4D6D-A71E-29029C3B0ABB}">
      <dgm:prSet/>
      <dgm:spPr/>
      <dgm:t>
        <a:bodyPr/>
        <a:lstStyle/>
        <a:p>
          <a:pPr rtl="0"/>
          <a:r>
            <a:rPr lang="el-GR" b="1" u="sng">
              <a:latin typeface="Calibri" panose="020F0502020204030204" pitchFamily="34" charset="0"/>
              <a:cs typeface="Calibri" panose="020F0502020204030204" pitchFamily="34" charset="0"/>
            </a:rPr>
            <a:t>Μονοεδρικά</a:t>
          </a:r>
          <a:r>
            <a:rPr lang="el-GR">
              <a:latin typeface="Calibri" panose="020F0502020204030204" pitchFamily="34" charset="0"/>
              <a:cs typeface="Calibri" panose="020F0502020204030204" pitchFamily="34" charset="0"/>
            </a:rPr>
            <a:t> συστήματα:  όταν κάθε εκλογική περιφέρεια εκλέγει ένα βουλευτή (π.χ. Μ Βρετανία, Γαλλία, Ρωσία)</a:t>
          </a:r>
          <a:endParaRPr lang="en-GB">
            <a:latin typeface="Calibri" panose="020F0502020204030204" pitchFamily="34" charset="0"/>
            <a:cs typeface="Calibri" panose="020F0502020204030204" pitchFamily="34" charset="0"/>
          </a:endParaRPr>
        </a:p>
      </dgm:t>
    </dgm:pt>
    <dgm:pt modelId="{03DF7D73-9CDF-4B03-A13D-DC1DAFCC1546}" type="parTrans" cxnId="{5572B0EE-50B1-4A91-B25F-655BE2DB6380}">
      <dgm:prSet/>
      <dgm:spPr/>
      <dgm:t>
        <a:bodyPr/>
        <a:lstStyle/>
        <a:p>
          <a:endParaRPr lang="en-GB"/>
        </a:p>
      </dgm:t>
    </dgm:pt>
    <dgm:pt modelId="{01C9B8A4-65D0-4728-881C-2837F536ED39}" type="sibTrans" cxnId="{5572B0EE-50B1-4A91-B25F-655BE2DB6380}">
      <dgm:prSet/>
      <dgm:spPr/>
      <dgm:t>
        <a:bodyPr/>
        <a:lstStyle/>
        <a:p>
          <a:endParaRPr lang="en-GB"/>
        </a:p>
      </dgm:t>
    </dgm:pt>
    <dgm:pt modelId="{D004F6BC-2F1C-4E5E-BE33-7F30578C2B10}">
      <dgm:prSet/>
      <dgm:spPr/>
      <dgm:t>
        <a:bodyPr/>
        <a:lstStyle/>
        <a:p>
          <a:pPr rtl="0"/>
          <a:r>
            <a:rPr lang="el-GR" b="1" u="sng" dirty="0">
              <a:latin typeface="Calibri" panose="020F0502020204030204" pitchFamily="34" charset="0"/>
              <a:cs typeface="Calibri" panose="020F0502020204030204" pitchFamily="34" charset="0"/>
            </a:rPr>
            <a:t>Πολυεδρικά</a:t>
          </a:r>
          <a:r>
            <a:rPr lang="el-GR" b="0" dirty="0">
              <a:latin typeface="Calibri" panose="020F0502020204030204" pitchFamily="34" charset="0"/>
              <a:cs typeface="Calibri" panose="020F0502020204030204" pitchFamily="34" charset="0"/>
            </a:rPr>
            <a:t> συστήματα: όταν κάθε εκλογική περιφέρεια εκλέγει περισσότερους βουλευτές. Στην περίπτωση αυτή, ο </a:t>
          </a:r>
          <a:r>
            <a:rPr lang="el-GR" b="0" dirty="0" err="1">
              <a:latin typeface="Calibri" panose="020F0502020204030204" pitchFamily="34" charset="0"/>
              <a:cs typeface="Calibri" panose="020F0502020204030204" pitchFamily="34" charset="0"/>
            </a:rPr>
            <a:t>πλειοψηφών</a:t>
          </a:r>
          <a:r>
            <a:rPr lang="el-GR" b="0" dirty="0">
              <a:latin typeface="Calibri" panose="020F0502020204030204" pitchFamily="34" charset="0"/>
              <a:cs typeface="Calibri" panose="020F0502020204030204" pitchFamily="34" charset="0"/>
            </a:rPr>
            <a:t> συνδυασμός εκλέγει όλους τους βουλευτές της συγκεκριμένης περιφέρειας. </a:t>
          </a:r>
          <a:endParaRPr lang="en-GB" b="0" dirty="0">
            <a:latin typeface="Calibri" panose="020F0502020204030204" pitchFamily="34" charset="0"/>
            <a:cs typeface="Calibri" panose="020F0502020204030204" pitchFamily="34" charset="0"/>
          </a:endParaRPr>
        </a:p>
      </dgm:t>
    </dgm:pt>
    <dgm:pt modelId="{70FEFB22-CD88-41EC-A690-66CB47F4F995}" type="parTrans" cxnId="{9754756B-83EC-48CD-854D-10752F420BF4}">
      <dgm:prSet/>
      <dgm:spPr/>
      <dgm:t>
        <a:bodyPr/>
        <a:lstStyle/>
        <a:p>
          <a:endParaRPr lang="en-GB"/>
        </a:p>
      </dgm:t>
    </dgm:pt>
    <dgm:pt modelId="{FB836CF4-D6A6-4D03-86F2-AE3CC0660288}" type="sibTrans" cxnId="{9754756B-83EC-48CD-854D-10752F420BF4}">
      <dgm:prSet/>
      <dgm:spPr/>
      <dgm:t>
        <a:bodyPr/>
        <a:lstStyle/>
        <a:p>
          <a:endParaRPr lang="en-GB"/>
        </a:p>
      </dgm:t>
    </dgm:pt>
    <dgm:pt modelId="{0C4F3820-7790-7E46-A98A-F2B9BDEAE1DA}" type="pres">
      <dgm:prSet presAssocID="{2C9D58A6-84DD-424E-9BDD-D8E882109ADC}" presName="vert0" presStyleCnt="0">
        <dgm:presLayoutVars>
          <dgm:dir/>
          <dgm:animOne val="branch"/>
          <dgm:animLvl val="lvl"/>
        </dgm:presLayoutVars>
      </dgm:prSet>
      <dgm:spPr/>
    </dgm:pt>
    <dgm:pt modelId="{D41B6F3F-846B-C14E-A937-2B6F73F9CE24}" type="pres">
      <dgm:prSet presAssocID="{6F6FB0D7-1024-496A-BA37-803D87A541C6}" presName="thickLine" presStyleLbl="alignNode1" presStyleIdx="0" presStyleCnt="3"/>
      <dgm:spPr/>
    </dgm:pt>
    <dgm:pt modelId="{1E776520-C74E-234D-B7D6-FED52B73FFB6}" type="pres">
      <dgm:prSet presAssocID="{6F6FB0D7-1024-496A-BA37-803D87A541C6}" presName="horz1" presStyleCnt="0"/>
      <dgm:spPr/>
    </dgm:pt>
    <dgm:pt modelId="{03C80B46-9061-FA42-AE06-72D09F587379}" type="pres">
      <dgm:prSet presAssocID="{6F6FB0D7-1024-496A-BA37-803D87A541C6}" presName="tx1" presStyleLbl="revTx" presStyleIdx="0" presStyleCnt="3"/>
      <dgm:spPr/>
    </dgm:pt>
    <dgm:pt modelId="{9B20A4E4-1C3C-7A4E-862C-2C7D1CDE47F8}" type="pres">
      <dgm:prSet presAssocID="{6F6FB0D7-1024-496A-BA37-803D87A541C6}" presName="vert1" presStyleCnt="0"/>
      <dgm:spPr/>
    </dgm:pt>
    <dgm:pt modelId="{C158C442-FC1C-BC47-A167-0B3DFCF483A5}" type="pres">
      <dgm:prSet presAssocID="{38870A08-6C98-4D6D-A71E-29029C3B0ABB}" presName="thickLine" presStyleLbl="alignNode1" presStyleIdx="1" presStyleCnt="3"/>
      <dgm:spPr/>
    </dgm:pt>
    <dgm:pt modelId="{2AC99CA7-8A52-7D4C-9EEC-6D6F9BEB0F40}" type="pres">
      <dgm:prSet presAssocID="{38870A08-6C98-4D6D-A71E-29029C3B0ABB}" presName="horz1" presStyleCnt="0"/>
      <dgm:spPr/>
    </dgm:pt>
    <dgm:pt modelId="{AE1DF3EA-52D1-D14B-95EF-0EEF879A1E8E}" type="pres">
      <dgm:prSet presAssocID="{38870A08-6C98-4D6D-A71E-29029C3B0ABB}" presName="tx1" presStyleLbl="revTx" presStyleIdx="1" presStyleCnt="3"/>
      <dgm:spPr/>
    </dgm:pt>
    <dgm:pt modelId="{2824756D-9E2A-7749-A06C-E54A9A6572D8}" type="pres">
      <dgm:prSet presAssocID="{38870A08-6C98-4D6D-A71E-29029C3B0ABB}" presName="vert1" presStyleCnt="0"/>
      <dgm:spPr/>
    </dgm:pt>
    <dgm:pt modelId="{B3259CAA-4692-F140-98F8-7BE238539ED0}" type="pres">
      <dgm:prSet presAssocID="{D004F6BC-2F1C-4E5E-BE33-7F30578C2B10}" presName="thickLine" presStyleLbl="alignNode1" presStyleIdx="2" presStyleCnt="3"/>
      <dgm:spPr/>
    </dgm:pt>
    <dgm:pt modelId="{1AAE15D2-B1DB-BE4D-B55C-29C7928B23EC}" type="pres">
      <dgm:prSet presAssocID="{D004F6BC-2F1C-4E5E-BE33-7F30578C2B10}" presName="horz1" presStyleCnt="0"/>
      <dgm:spPr/>
    </dgm:pt>
    <dgm:pt modelId="{5FF1552E-1E52-AE4E-BCA8-F2BC47113A7D}" type="pres">
      <dgm:prSet presAssocID="{D004F6BC-2F1C-4E5E-BE33-7F30578C2B10}" presName="tx1" presStyleLbl="revTx" presStyleIdx="2" presStyleCnt="3"/>
      <dgm:spPr/>
    </dgm:pt>
    <dgm:pt modelId="{2367645F-6009-4543-9A73-319A5C95EC66}" type="pres">
      <dgm:prSet presAssocID="{D004F6BC-2F1C-4E5E-BE33-7F30578C2B10}" presName="vert1" presStyleCnt="0"/>
      <dgm:spPr/>
    </dgm:pt>
  </dgm:ptLst>
  <dgm:cxnLst>
    <dgm:cxn modelId="{93B0B30E-9981-D842-BA7F-7F188899DF92}" type="presOf" srcId="{2C9D58A6-84DD-424E-9BDD-D8E882109ADC}" destId="{0C4F3820-7790-7E46-A98A-F2B9BDEAE1DA}" srcOrd="0" destOrd="0" presId="urn:microsoft.com/office/officeart/2008/layout/LinedList"/>
    <dgm:cxn modelId="{7F1E9E21-1A6F-4CCE-A1D1-730CE26BB40E}" srcId="{2C9D58A6-84DD-424E-9BDD-D8E882109ADC}" destId="{6F6FB0D7-1024-496A-BA37-803D87A541C6}" srcOrd="0" destOrd="0" parTransId="{6D34EAA8-3A13-48A0-B120-147E5CF23EC2}" sibTransId="{3BF3C7AA-9B4D-46BB-9718-0A798639A76D}"/>
    <dgm:cxn modelId="{86B03338-A7A4-D944-A6AB-EEDA9667484C}" type="presOf" srcId="{6F6FB0D7-1024-496A-BA37-803D87A541C6}" destId="{03C80B46-9061-FA42-AE06-72D09F587379}" srcOrd="0" destOrd="0" presId="urn:microsoft.com/office/officeart/2008/layout/LinedList"/>
    <dgm:cxn modelId="{036CBC43-3CA5-A040-B3FD-516A5DDF791D}" type="presOf" srcId="{38870A08-6C98-4D6D-A71E-29029C3B0ABB}" destId="{AE1DF3EA-52D1-D14B-95EF-0EEF879A1E8E}" srcOrd="0" destOrd="0" presId="urn:microsoft.com/office/officeart/2008/layout/LinedList"/>
    <dgm:cxn modelId="{9754756B-83EC-48CD-854D-10752F420BF4}" srcId="{2C9D58A6-84DD-424E-9BDD-D8E882109ADC}" destId="{D004F6BC-2F1C-4E5E-BE33-7F30578C2B10}" srcOrd="2" destOrd="0" parTransId="{70FEFB22-CD88-41EC-A690-66CB47F4F995}" sibTransId="{FB836CF4-D6A6-4D03-86F2-AE3CC0660288}"/>
    <dgm:cxn modelId="{D4A342B6-FA5A-E84D-888D-B329E34E6C6F}" type="presOf" srcId="{D004F6BC-2F1C-4E5E-BE33-7F30578C2B10}" destId="{5FF1552E-1E52-AE4E-BCA8-F2BC47113A7D}" srcOrd="0" destOrd="0" presId="urn:microsoft.com/office/officeart/2008/layout/LinedList"/>
    <dgm:cxn modelId="{5572B0EE-50B1-4A91-B25F-655BE2DB6380}" srcId="{2C9D58A6-84DD-424E-9BDD-D8E882109ADC}" destId="{38870A08-6C98-4D6D-A71E-29029C3B0ABB}" srcOrd="1" destOrd="0" parTransId="{03DF7D73-9CDF-4B03-A13D-DC1DAFCC1546}" sibTransId="{01C9B8A4-65D0-4728-881C-2837F536ED39}"/>
    <dgm:cxn modelId="{2FDDC9B0-A74E-064E-A573-BC96202E3358}" type="presParOf" srcId="{0C4F3820-7790-7E46-A98A-F2B9BDEAE1DA}" destId="{D41B6F3F-846B-C14E-A937-2B6F73F9CE24}" srcOrd="0" destOrd="0" presId="urn:microsoft.com/office/officeart/2008/layout/LinedList"/>
    <dgm:cxn modelId="{9E859035-04C6-B04F-9E1C-171E5E00F610}" type="presParOf" srcId="{0C4F3820-7790-7E46-A98A-F2B9BDEAE1DA}" destId="{1E776520-C74E-234D-B7D6-FED52B73FFB6}" srcOrd="1" destOrd="0" presId="urn:microsoft.com/office/officeart/2008/layout/LinedList"/>
    <dgm:cxn modelId="{DCB3B202-8690-DA47-9CA4-9165D6F697B9}" type="presParOf" srcId="{1E776520-C74E-234D-B7D6-FED52B73FFB6}" destId="{03C80B46-9061-FA42-AE06-72D09F587379}" srcOrd="0" destOrd="0" presId="urn:microsoft.com/office/officeart/2008/layout/LinedList"/>
    <dgm:cxn modelId="{7AC8C10D-0914-8B43-98EA-F4EDE6F57C0F}" type="presParOf" srcId="{1E776520-C74E-234D-B7D6-FED52B73FFB6}" destId="{9B20A4E4-1C3C-7A4E-862C-2C7D1CDE47F8}" srcOrd="1" destOrd="0" presId="urn:microsoft.com/office/officeart/2008/layout/LinedList"/>
    <dgm:cxn modelId="{9F3F97E5-2A6A-C146-8439-1AE517B1A9CE}" type="presParOf" srcId="{0C4F3820-7790-7E46-A98A-F2B9BDEAE1DA}" destId="{C158C442-FC1C-BC47-A167-0B3DFCF483A5}" srcOrd="2" destOrd="0" presId="urn:microsoft.com/office/officeart/2008/layout/LinedList"/>
    <dgm:cxn modelId="{69A5793E-4E95-FC4B-946B-2F46F803A866}" type="presParOf" srcId="{0C4F3820-7790-7E46-A98A-F2B9BDEAE1DA}" destId="{2AC99CA7-8A52-7D4C-9EEC-6D6F9BEB0F40}" srcOrd="3" destOrd="0" presId="urn:microsoft.com/office/officeart/2008/layout/LinedList"/>
    <dgm:cxn modelId="{36E50FD6-1F09-974D-A1BB-58955173320C}" type="presParOf" srcId="{2AC99CA7-8A52-7D4C-9EEC-6D6F9BEB0F40}" destId="{AE1DF3EA-52D1-D14B-95EF-0EEF879A1E8E}" srcOrd="0" destOrd="0" presId="urn:microsoft.com/office/officeart/2008/layout/LinedList"/>
    <dgm:cxn modelId="{702F4D1C-94C2-2640-9FFB-0AC0ED9EA94E}" type="presParOf" srcId="{2AC99CA7-8A52-7D4C-9EEC-6D6F9BEB0F40}" destId="{2824756D-9E2A-7749-A06C-E54A9A6572D8}" srcOrd="1" destOrd="0" presId="urn:microsoft.com/office/officeart/2008/layout/LinedList"/>
    <dgm:cxn modelId="{85C80F7D-2346-B449-A3FD-86A55B3BE092}" type="presParOf" srcId="{0C4F3820-7790-7E46-A98A-F2B9BDEAE1DA}" destId="{B3259CAA-4692-F140-98F8-7BE238539ED0}" srcOrd="4" destOrd="0" presId="urn:microsoft.com/office/officeart/2008/layout/LinedList"/>
    <dgm:cxn modelId="{73004FC6-DCC8-C447-8A6D-6275B536576F}" type="presParOf" srcId="{0C4F3820-7790-7E46-A98A-F2B9BDEAE1DA}" destId="{1AAE15D2-B1DB-BE4D-B55C-29C7928B23EC}" srcOrd="5" destOrd="0" presId="urn:microsoft.com/office/officeart/2008/layout/LinedList"/>
    <dgm:cxn modelId="{427B5504-02D4-2A44-9DFC-263962836F05}" type="presParOf" srcId="{1AAE15D2-B1DB-BE4D-B55C-29C7928B23EC}" destId="{5FF1552E-1E52-AE4E-BCA8-F2BC47113A7D}" srcOrd="0" destOrd="0" presId="urn:microsoft.com/office/officeart/2008/layout/LinedList"/>
    <dgm:cxn modelId="{16420ECC-BCDA-1143-9C61-DE160BE9826A}" type="presParOf" srcId="{1AAE15D2-B1DB-BE4D-B55C-29C7928B23EC}" destId="{2367645F-6009-4543-9A73-319A5C95EC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D02AF5-651B-495D-9283-73B8A1EEBE13}" type="doc">
      <dgm:prSet loTypeId="urn:microsoft.com/office/officeart/2005/8/layout/hList6" loCatId="list" qsTypeId="urn:microsoft.com/office/officeart/2005/8/quickstyle/simple3" qsCatId="simple" csTypeId="urn:microsoft.com/office/officeart/2005/8/colors/accent2_4" csCatId="accent2" phldr="1"/>
      <dgm:spPr/>
      <dgm:t>
        <a:bodyPr/>
        <a:lstStyle/>
        <a:p>
          <a:endParaRPr lang="en-GB"/>
        </a:p>
      </dgm:t>
    </dgm:pt>
    <dgm:pt modelId="{61C19CAF-9FE6-4252-AD8C-21E2C08A72E9}">
      <dgm:prSet custT="1"/>
      <dgm:spPr/>
      <dgm:t>
        <a:bodyPr/>
        <a:lstStyle/>
        <a:p>
          <a:pPr rtl="0"/>
          <a:r>
            <a:rPr lang="el-GR" sz="2400">
              <a:latin typeface="Calibri" panose="020F0502020204030204" pitchFamily="34" charset="0"/>
              <a:cs typeface="Calibri" panose="020F0502020204030204" pitchFamily="34" charset="0"/>
            </a:rPr>
            <a:t>Τα πλειοψηφικά συστήματα χωρίζονται </a:t>
          </a:r>
          <a:r>
            <a:rPr lang="el-GR" sz="2400" b="1" u="none">
              <a:latin typeface="Calibri" panose="020F0502020204030204" pitchFamily="34" charset="0"/>
              <a:cs typeface="Calibri" panose="020F0502020204030204" pitchFamily="34" charset="0"/>
            </a:rPr>
            <a:t>ανάλογα με την πλειοψηφία που απαιτείται για την εκλογή </a:t>
          </a:r>
          <a:r>
            <a:rPr lang="el-GR" sz="2400" u="none">
              <a:latin typeface="Calibri" panose="020F0502020204030204" pitchFamily="34" charset="0"/>
              <a:cs typeface="Calibri" panose="020F0502020204030204" pitchFamily="34" charset="0"/>
            </a:rPr>
            <a:t> σε </a:t>
          </a:r>
          <a:r>
            <a:rPr lang="el-GR" sz="240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dgm:t>
    </dgm:pt>
    <dgm:pt modelId="{2BB4A354-5E58-4B44-A532-19C232188CFD}" type="parTrans" cxnId="{ECB56909-F3D0-4E71-BC87-8A1958DB6FD1}">
      <dgm:prSet/>
      <dgm:spPr/>
      <dgm:t>
        <a:bodyPr/>
        <a:lstStyle/>
        <a:p>
          <a:endParaRPr lang="en-GB"/>
        </a:p>
      </dgm:t>
    </dgm:pt>
    <dgm:pt modelId="{9DC4B3A5-74CE-4839-A21C-491621DA1284}" type="sibTrans" cxnId="{ECB56909-F3D0-4E71-BC87-8A1958DB6FD1}">
      <dgm:prSet/>
      <dgm:spPr/>
      <dgm:t>
        <a:bodyPr/>
        <a:lstStyle/>
        <a:p>
          <a:endParaRPr lang="en-GB"/>
        </a:p>
      </dgm:t>
    </dgm:pt>
    <dgm:pt modelId="{9113728E-AA4D-43F1-B61F-E544FCA79F06}">
      <dgm:prSet custT="1"/>
      <dgm:spPr/>
      <dgm:t>
        <a:bodyPr/>
        <a:lstStyle/>
        <a:p>
          <a:pPr rtl="0"/>
          <a:r>
            <a:rPr lang="el-GR" sz="1400" b="1" u="none">
              <a:latin typeface="Calibri" panose="020F0502020204030204" pitchFamily="34" charset="0"/>
              <a:cs typeface="Calibri" panose="020F0502020204030204" pitchFamily="34" charset="0"/>
            </a:rPr>
            <a:t>Συστήματα ενός γύρου ή σχετικής πλειοψηφίας</a:t>
          </a:r>
        </a:p>
        <a:p>
          <a:pPr rtl="0"/>
          <a:r>
            <a:rPr lang="el-GR" sz="1400" b="0" u="sng">
              <a:latin typeface="Calibri" panose="020F0502020204030204" pitchFamily="34" charset="0"/>
              <a:cs typeface="Calibri" panose="020F0502020204030204" pitchFamily="34" charset="0"/>
            </a:rPr>
            <a:t>(</a:t>
          </a:r>
          <a:r>
            <a:rPr lang="el-GR" sz="1400" b="0">
              <a:latin typeface="Calibri" panose="020F0502020204030204" pitchFamily="34" charset="0"/>
              <a:cs typeface="Calibri" panose="020F0502020204030204" pitchFamily="34" charset="0"/>
            </a:rPr>
            <a:t>first-past-the-post)</a:t>
          </a:r>
          <a:r>
            <a:rPr lang="el-GR" sz="1400" b="0" u="sng">
              <a:latin typeface="Calibri" panose="020F0502020204030204" pitchFamily="34" charset="0"/>
              <a:cs typeface="Calibri" panose="020F0502020204030204" pitchFamily="34" charset="0"/>
            </a:rPr>
            <a:t> </a:t>
          </a:r>
        </a:p>
        <a:p>
          <a:pPr rtl="0"/>
          <a:r>
            <a:rPr lang="el-GR" sz="1400">
              <a:latin typeface="Calibri" panose="020F0502020204030204" pitchFamily="34" charset="0"/>
              <a:cs typeface="Calibri" panose="020F0502020204030204" pitchFamily="34" charset="0"/>
            </a:rPr>
            <a:t>Εκλέγεται ο βουλευτής ή ο συνδυασμός που λαμβάνει την σχετική πλειοψηφία. </a:t>
          </a:r>
        </a:p>
        <a:p>
          <a:pPr rtl="0"/>
          <a:r>
            <a:rPr lang="el-GR" sz="1400">
              <a:latin typeface="Calibri" panose="020F0502020204030204" pitchFamily="34" charset="0"/>
              <a:cs typeface="Calibri" panose="020F0502020204030204" pitchFamily="34" charset="0"/>
            </a:rPr>
            <a:t>(Ην. Βασίλειο, Καναδάς, Η.Π.Α., Ινδία κ.α.). </a:t>
          </a:r>
          <a:endParaRPr lang="en-GB" sz="1400" dirty="0">
            <a:latin typeface="Calibri" panose="020F0502020204030204" pitchFamily="34" charset="0"/>
            <a:cs typeface="Calibri" panose="020F0502020204030204" pitchFamily="34" charset="0"/>
          </a:endParaRPr>
        </a:p>
      </dgm:t>
    </dgm:pt>
    <dgm:pt modelId="{A85E4C90-AFD2-4916-87B6-1974F2492C01}" type="sibTrans" cxnId="{C1B7228B-E0FC-45FD-831F-F204B65577AD}">
      <dgm:prSet/>
      <dgm:spPr/>
      <dgm:t>
        <a:bodyPr/>
        <a:lstStyle/>
        <a:p>
          <a:endParaRPr lang="en-GB"/>
        </a:p>
      </dgm:t>
    </dgm:pt>
    <dgm:pt modelId="{F0D358C8-2457-41BB-8B8C-9C19F38B551C}" type="parTrans" cxnId="{C1B7228B-E0FC-45FD-831F-F204B65577AD}">
      <dgm:prSet/>
      <dgm:spPr/>
      <dgm:t>
        <a:bodyPr/>
        <a:lstStyle/>
        <a:p>
          <a:endParaRPr lang="en-GB"/>
        </a:p>
      </dgm:t>
    </dgm:pt>
    <dgm:pt modelId="{3698128A-2F9D-431B-9A09-6E0123AB9C2E}">
      <dgm:prSet custT="1"/>
      <dgm:spPr/>
      <dgm:t>
        <a:bodyPr/>
        <a:lstStyle/>
        <a:p>
          <a:pPr rtl="0"/>
          <a:r>
            <a:rPr lang="el-GR" sz="1400" b="1" u="none">
              <a:latin typeface="Calibri" panose="020F0502020204030204" pitchFamily="34" charset="0"/>
              <a:cs typeface="Calibri" panose="020F0502020204030204" pitchFamily="34" charset="0"/>
            </a:rPr>
            <a:t>Συστήματα δύο γύρων</a:t>
          </a:r>
          <a:r>
            <a:rPr lang="el-GR" sz="1400" u="none">
              <a:latin typeface="Calibri" panose="020F0502020204030204" pitchFamily="34" charset="0"/>
              <a:cs typeface="Calibri" panose="020F0502020204030204" pitchFamily="34" charset="0"/>
            </a:rPr>
            <a:t> Εκλέγεται ο βουλευτής ή ο συνδυασμός που λαμβάνει την απόλυτη πλειοψηφία. </a:t>
          </a:r>
        </a:p>
        <a:p>
          <a:pPr rtl="0"/>
          <a:r>
            <a:rPr lang="el-GR" sz="1400" u="none">
              <a:latin typeface="Calibri" panose="020F0502020204030204" pitchFamily="34" charset="0"/>
              <a:cs typeface="Calibri" panose="020F0502020204030204" pitchFamily="34" charset="0"/>
            </a:rPr>
            <a:t>Αν δεν λάβει κανείς την απόλυτη πλειοψηφία, η εκλογή επαναλαμβάνεται μεταξύ των 2 πρώτων ή όσων συγκέντρωσαν συγκεκριμένο ποσοστό και εκλέγεται πλέον ο πλειοψηφών υποψήφιος. </a:t>
          </a:r>
        </a:p>
        <a:p>
          <a:pPr rtl="0"/>
          <a:r>
            <a:rPr lang="el-GR" sz="1400" u="none">
              <a:latin typeface="Calibri" panose="020F0502020204030204" pitchFamily="34" charset="0"/>
              <a:cs typeface="Calibri" panose="020F0502020204030204" pitchFamily="34" charset="0"/>
            </a:rPr>
            <a:t>(Γαλλία, γαλλόφωνες χώρες Αφρικής, εκλογές προέδρων δημοκρατίας)</a:t>
          </a:r>
          <a:endParaRPr lang="en-GB" sz="1400" u="none" dirty="0">
            <a:latin typeface="Calibri" panose="020F0502020204030204" pitchFamily="34" charset="0"/>
            <a:cs typeface="Calibri" panose="020F0502020204030204" pitchFamily="34" charset="0"/>
          </a:endParaRPr>
        </a:p>
      </dgm:t>
    </dgm:pt>
    <dgm:pt modelId="{6C33E784-18D9-40EA-A094-E2E24B93AF68}" type="sibTrans" cxnId="{49C140AA-2A5E-4717-91B1-83379C5EB790}">
      <dgm:prSet/>
      <dgm:spPr/>
      <dgm:t>
        <a:bodyPr/>
        <a:lstStyle/>
        <a:p>
          <a:endParaRPr lang="en-GB"/>
        </a:p>
      </dgm:t>
    </dgm:pt>
    <dgm:pt modelId="{0B911A3B-C791-4F5B-BAD2-E2A2D8D9B5EB}" type="parTrans" cxnId="{49C140AA-2A5E-4717-91B1-83379C5EB790}">
      <dgm:prSet/>
      <dgm:spPr/>
      <dgm:t>
        <a:bodyPr/>
        <a:lstStyle/>
        <a:p>
          <a:endParaRPr lang="en-GB"/>
        </a:p>
      </dgm:t>
    </dgm:pt>
    <dgm:pt modelId="{DFAE4F11-E129-479E-8BC1-9CD08B73417A}" type="pres">
      <dgm:prSet presAssocID="{D9D02AF5-651B-495D-9283-73B8A1EEBE13}" presName="Name0" presStyleCnt="0">
        <dgm:presLayoutVars>
          <dgm:dir/>
          <dgm:resizeHandles val="exact"/>
        </dgm:presLayoutVars>
      </dgm:prSet>
      <dgm:spPr/>
    </dgm:pt>
    <dgm:pt modelId="{771F1310-2B1C-4132-A352-67B07364EC63}" type="pres">
      <dgm:prSet presAssocID="{61C19CAF-9FE6-4252-AD8C-21E2C08A72E9}" presName="node" presStyleLbl="node1" presStyleIdx="0" presStyleCnt="3">
        <dgm:presLayoutVars>
          <dgm:bulletEnabled val="1"/>
        </dgm:presLayoutVars>
      </dgm:prSet>
      <dgm:spPr/>
    </dgm:pt>
    <dgm:pt modelId="{39D84442-4834-405C-890D-BBCD5A4C0E91}" type="pres">
      <dgm:prSet presAssocID="{9DC4B3A5-74CE-4839-A21C-491621DA1284}" presName="sibTrans" presStyleCnt="0"/>
      <dgm:spPr/>
    </dgm:pt>
    <dgm:pt modelId="{F9CFFF8B-D430-4FD3-8A72-6BB31FF2B5BD}" type="pres">
      <dgm:prSet presAssocID="{9113728E-AA4D-43F1-B61F-E544FCA79F06}" presName="node" presStyleLbl="node1" presStyleIdx="1" presStyleCnt="3">
        <dgm:presLayoutVars>
          <dgm:bulletEnabled val="1"/>
        </dgm:presLayoutVars>
      </dgm:prSet>
      <dgm:spPr/>
    </dgm:pt>
    <dgm:pt modelId="{FE8F2E59-7718-4255-B43B-2768B1FFFB05}" type="pres">
      <dgm:prSet presAssocID="{A85E4C90-AFD2-4916-87B6-1974F2492C01}" presName="sibTrans" presStyleCnt="0"/>
      <dgm:spPr/>
    </dgm:pt>
    <dgm:pt modelId="{419E397F-005E-47CC-A8DF-22F63A885A5E}" type="pres">
      <dgm:prSet presAssocID="{3698128A-2F9D-431B-9A09-6E0123AB9C2E}" presName="node" presStyleLbl="node1" presStyleIdx="2" presStyleCnt="3">
        <dgm:presLayoutVars>
          <dgm:bulletEnabled val="1"/>
        </dgm:presLayoutVars>
      </dgm:prSet>
      <dgm:spPr/>
    </dgm:pt>
  </dgm:ptLst>
  <dgm:cxnLst>
    <dgm:cxn modelId="{ECB56909-F3D0-4E71-BC87-8A1958DB6FD1}" srcId="{D9D02AF5-651B-495D-9283-73B8A1EEBE13}" destId="{61C19CAF-9FE6-4252-AD8C-21E2C08A72E9}" srcOrd="0" destOrd="0" parTransId="{2BB4A354-5E58-4B44-A532-19C232188CFD}" sibTransId="{9DC4B3A5-74CE-4839-A21C-491621DA1284}"/>
    <dgm:cxn modelId="{145F3C18-00BE-5541-B065-0912F637395B}" type="presOf" srcId="{9113728E-AA4D-43F1-B61F-E544FCA79F06}" destId="{F9CFFF8B-D430-4FD3-8A72-6BB31FF2B5BD}" srcOrd="0" destOrd="0" presId="urn:microsoft.com/office/officeart/2005/8/layout/hList6"/>
    <dgm:cxn modelId="{46D7D25E-77CA-A647-AA0E-D0AC02A4B906}" type="presOf" srcId="{D9D02AF5-651B-495D-9283-73B8A1EEBE13}" destId="{DFAE4F11-E129-479E-8BC1-9CD08B73417A}" srcOrd="0" destOrd="0" presId="urn:microsoft.com/office/officeart/2005/8/layout/hList6"/>
    <dgm:cxn modelId="{EAD4E688-1171-2D4E-B6EF-F68A8ECF9AD7}" type="presOf" srcId="{3698128A-2F9D-431B-9A09-6E0123AB9C2E}" destId="{419E397F-005E-47CC-A8DF-22F63A885A5E}" srcOrd="0" destOrd="0" presId="urn:microsoft.com/office/officeart/2005/8/layout/hList6"/>
    <dgm:cxn modelId="{C1B7228B-E0FC-45FD-831F-F204B65577AD}" srcId="{D9D02AF5-651B-495D-9283-73B8A1EEBE13}" destId="{9113728E-AA4D-43F1-B61F-E544FCA79F06}" srcOrd="1" destOrd="0" parTransId="{F0D358C8-2457-41BB-8B8C-9C19F38B551C}" sibTransId="{A85E4C90-AFD2-4916-87B6-1974F2492C01}"/>
    <dgm:cxn modelId="{49C140AA-2A5E-4717-91B1-83379C5EB790}" srcId="{D9D02AF5-651B-495D-9283-73B8A1EEBE13}" destId="{3698128A-2F9D-431B-9A09-6E0123AB9C2E}" srcOrd="2" destOrd="0" parTransId="{0B911A3B-C791-4F5B-BAD2-E2A2D8D9B5EB}" sibTransId="{6C33E784-18D9-40EA-A094-E2E24B93AF68}"/>
    <dgm:cxn modelId="{A459C4EB-1814-C34B-84F9-1FF6075A7683}" type="presOf" srcId="{61C19CAF-9FE6-4252-AD8C-21E2C08A72E9}" destId="{771F1310-2B1C-4132-A352-67B07364EC63}" srcOrd="0" destOrd="0" presId="urn:microsoft.com/office/officeart/2005/8/layout/hList6"/>
    <dgm:cxn modelId="{4B3C6827-E6DE-F14C-A5A9-A113EAA7D24B}" type="presParOf" srcId="{DFAE4F11-E129-479E-8BC1-9CD08B73417A}" destId="{771F1310-2B1C-4132-A352-67B07364EC63}" srcOrd="0" destOrd="0" presId="urn:microsoft.com/office/officeart/2005/8/layout/hList6"/>
    <dgm:cxn modelId="{5F559EF2-D8C1-9741-A960-1DE5B26DE715}" type="presParOf" srcId="{DFAE4F11-E129-479E-8BC1-9CD08B73417A}" destId="{39D84442-4834-405C-890D-BBCD5A4C0E91}" srcOrd="1" destOrd="0" presId="urn:microsoft.com/office/officeart/2005/8/layout/hList6"/>
    <dgm:cxn modelId="{0D6AA60A-1DA4-5240-9B33-3A20FE992DA2}" type="presParOf" srcId="{DFAE4F11-E129-479E-8BC1-9CD08B73417A}" destId="{F9CFFF8B-D430-4FD3-8A72-6BB31FF2B5BD}" srcOrd="2" destOrd="0" presId="urn:microsoft.com/office/officeart/2005/8/layout/hList6"/>
    <dgm:cxn modelId="{9284EE07-75CE-6E43-A9F7-3A7C783504D1}" type="presParOf" srcId="{DFAE4F11-E129-479E-8BC1-9CD08B73417A}" destId="{FE8F2E59-7718-4255-B43B-2768B1FFFB05}" srcOrd="3" destOrd="0" presId="urn:microsoft.com/office/officeart/2005/8/layout/hList6"/>
    <dgm:cxn modelId="{CB3B9EC1-E603-984C-B758-3C97AEC73A3B}" type="presParOf" srcId="{DFAE4F11-E129-479E-8BC1-9CD08B73417A}" destId="{419E397F-005E-47CC-A8DF-22F63A885A5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AD7B47-A811-42BD-A37E-E7E97DAF53C1}"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GB"/>
        </a:p>
      </dgm:t>
    </dgm:pt>
    <dgm:pt modelId="{E2174FD4-86C3-402F-9405-FE588EF0CBB6}">
      <dgm:prSet/>
      <dgm:spPr/>
      <dgm:t>
        <a:bodyPr/>
        <a:lstStyle/>
        <a:p>
          <a:pPr rtl="0"/>
          <a:r>
            <a:rPr lang="el-GR">
              <a:latin typeface="Calibri" panose="020F0502020204030204" pitchFamily="34" charset="0"/>
              <a:cs typeface="Calibri" panose="020F0502020204030204" pitchFamily="34" charset="0"/>
            </a:rPr>
            <a:t>Η </a:t>
          </a:r>
          <a:r>
            <a:rPr lang="el-GR" b="1" u="sng">
              <a:latin typeface="Calibri" panose="020F0502020204030204" pitchFamily="34" charset="0"/>
              <a:cs typeface="Calibri" panose="020F0502020204030204" pitchFamily="34" charset="0"/>
            </a:rPr>
            <a:t>Εναλλακτική Ψήφος συνδυάζει την διαδικασία δύο γύρων σε μια ψηφοφορία</a:t>
          </a:r>
          <a:r>
            <a:rPr lang="el-GR">
              <a:latin typeface="Calibri" panose="020F0502020204030204" pitchFamily="34" charset="0"/>
              <a:cs typeface="Calibri" panose="020F0502020204030204" pitchFamily="34" charset="0"/>
            </a:rPr>
            <a:t>. Ο ψηφοφόρος δεν ψηφίζει έναν μονάχα υποψήφιο, αλλά όλους με σειρά προτίμησης. </a:t>
          </a:r>
          <a:endParaRPr lang="en-GB">
            <a:latin typeface="Calibri" panose="020F0502020204030204" pitchFamily="34" charset="0"/>
            <a:cs typeface="Calibri" panose="020F0502020204030204" pitchFamily="34" charset="0"/>
          </a:endParaRPr>
        </a:p>
      </dgm:t>
    </dgm:pt>
    <dgm:pt modelId="{43BB9AC9-CAD1-4198-A040-71402DEB7455}" type="parTrans" cxnId="{7883D3B3-1F74-4329-97AA-ED9948CA8730}">
      <dgm:prSet/>
      <dgm:spPr/>
      <dgm:t>
        <a:bodyPr/>
        <a:lstStyle/>
        <a:p>
          <a:endParaRPr lang="en-GB"/>
        </a:p>
      </dgm:t>
    </dgm:pt>
    <dgm:pt modelId="{572DBF25-2F13-4089-8CF0-BA540CCC47A6}" type="sibTrans" cxnId="{7883D3B3-1F74-4329-97AA-ED9948CA8730}">
      <dgm:prSet/>
      <dgm:spPr/>
      <dgm:t>
        <a:bodyPr/>
        <a:lstStyle/>
        <a:p>
          <a:endParaRPr lang="en-GB">
            <a:latin typeface="Calibri" panose="020F0502020204030204" pitchFamily="34" charset="0"/>
            <a:cs typeface="Calibri" panose="020F0502020204030204" pitchFamily="34" charset="0"/>
          </a:endParaRPr>
        </a:p>
      </dgm:t>
    </dgm:pt>
    <dgm:pt modelId="{A0C32CA4-A53A-AA4A-BA38-F60B0D8EEFB7}">
      <dgm:prSet/>
      <dgm:spPr/>
      <dgm:t>
        <a:bodyPr/>
        <a:lstStyle/>
        <a:p>
          <a:pPr rtl="0"/>
          <a:r>
            <a:rPr lang="el-GR">
              <a:latin typeface="Calibri" panose="020F0502020204030204" pitchFamily="34" charset="0"/>
              <a:cs typeface="Calibri" panose="020F0502020204030204" pitchFamily="34" charset="0"/>
            </a:rPr>
            <a:t>Εφόσον ένας υποψήφιος λάβει την απόλυτη πλειοψηφία των εγκύρων ψηφοδελτίων εκλέγεται και η διαδικασία σταματά εκεί.</a:t>
          </a:r>
          <a:endParaRPr lang="en-GB">
            <a:latin typeface="Calibri" panose="020F0502020204030204" pitchFamily="34" charset="0"/>
            <a:cs typeface="Calibri" panose="020F0502020204030204" pitchFamily="34" charset="0"/>
          </a:endParaRPr>
        </a:p>
      </dgm:t>
    </dgm:pt>
    <dgm:pt modelId="{8AF5C8FD-F23B-AF44-892F-FCDBE2D57BF1}" type="parTrans" cxnId="{03259C97-F0D9-A145-8937-CB08AE63E446}">
      <dgm:prSet/>
      <dgm:spPr/>
      <dgm:t>
        <a:bodyPr/>
        <a:lstStyle/>
        <a:p>
          <a:endParaRPr lang="en-US"/>
        </a:p>
      </dgm:t>
    </dgm:pt>
    <dgm:pt modelId="{910D1AC0-A309-AD43-ADA7-24FDD7A8CDA5}" type="sibTrans" cxnId="{03259C97-F0D9-A145-8937-CB08AE63E446}">
      <dgm:prSet/>
      <dgm:spPr/>
      <dgm:t>
        <a:bodyPr/>
        <a:lstStyle/>
        <a:p>
          <a:endParaRPr lang="en-US">
            <a:latin typeface="Calibri" panose="020F0502020204030204" pitchFamily="34" charset="0"/>
            <a:cs typeface="Calibri" panose="020F0502020204030204" pitchFamily="34" charset="0"/>
          </a:endParaRPr>
        </a:p>
      </dgm:t>
    </dgm:pt>
    <dgm:pt modelId="{73C56B46-D7F7-3040-88B3-AF285E9DCA52}">
      <dgm:prSet/>
      <dgm:spPr/>
      <dgm:t>
        <a:bodyPr/>
        <a:lstStyle/>
        <a:p>
          <a:pPr rtl="0"/>
          <a:r>
            <a:rPr lang="el-GR">
              <a:latin typeface="Calibri" panose="020F0502020204030204" pitchFamily="34" charset="0"/>
              <a:cs typeface="Calibri" panose="020F0502020204030204" pitchFamily="34" charset="0"/>
            </a:rPr>
            <a:t>Η διαδικασία επαναλαμβάνεται, μέχρι κάποιος υποψήφιος να λάβει την απόλυτη πλειοψηφία των ψήφων.</a:t>
          </a:r>
          <a:endParaRPr lang="en-GB">
            <a:latin typeface="Calibri" panose="020F0502020204030204" pitchFamily="34" charset="0"/>
            <a:cs typeface="Calibri" panose="020F0502020204030204" pitchFamily="34" charset="0"/>
          </a:endParaRPr>
        </a:p>
      </dgm:t>
    </dgm:pt>
    <dgm:pt modelId="{D2C3F7ED-8474-714C-B248-A33BCE8ABDDD}" type="parTrans" cxnId="{5FA207E4-DF5A-844F-8A17-1C5BBBEE22E3}">
      <dgm:prSet/>
      <dgm:spPr/>
      <dgm:t>
        <a:bodyPr/>
        <a:lstStyle/>
        <a:p>
          <a:endParaRPr lang="en-US"/>
        </a:p>
      </dgm:t>
    </dgm:pt>
    <dgm:pt modelId="{E132741C-857F-C64D-9121-9D1CFC355BA3}" type="sibTrans" cxnId="{5FA207E4-DF5A-844F-8A17-1C5BBBEE22E3}">
      <dgm:prSet/>
      <dgm:spPr/>
      <dgm:t>
        <a:bodyPr/>
        <a:lstStyle/>
        <a:p>
          <a:endParaRPr lang="en-US"/>
        </a:p>
      </dgm:t>
    </dgm:pt>
    <dgm:pt modelId="{1F77983B-61CB-764B-8AF6-7BCF55F1B4B1}">
      <dgm:prSet/>
      <dgm:spPr/>
      <dgm:t>
        <a:bodyPr/>
        <a:lstStyle/>
        <a:p>
          <a:pPr rtl="0"/>
          <a:r>
            <a:rPr lang="el-GR">
              <a:latin typeface="Calibri" panose="020F0502020204030204" pitchFamily="34" charset="0"/>
              <a:cs typeface="Calibri" panose="020F0502020204030204" pitchFamily="34" charset="0"/>
            </a:rPr>
            <a:t> Εφόσον κανείς υποψήφιος δέν έχει λάβει απόλυτη πλειοψηφία, ο υποψήφιος που έχει με τις λιγότερες πρώτες προτιμήσεις αποκλείεται και η ψήφοι του μεταφέρονται στον υποψήφιο που καταγράφηκε ως δεύτερη επιλογή κάθε ψηφοδελτίου. </a:t>
          </a:r>
          <a:endParaRPr lang="en-GB">
            <a:latin typeface="Calibri" panose="020F0502020204030204" pitchFamily="34" charset="0"/>
            <a:cs typeface="Calibri" panose="020F0502020204030204" pitchFamily="34" charset="0"/>
          </a:endParaRPr>
        </a:p>
      </dgm:t>
    </dgm:pt>
    <dgm:pt modelId="{1F9CCD5B-EE72-A14E-B6AB-66AE8092F9FD}" type="parTrans" cxnId="{3659089F-5663-074E-8F8E-7EE705B77751}">
      <dgm:prSet/>
      <dgm:spPr/>
      <dgm:t>
        <a:bodyPr/>
        <a:lstStyle/>
        <a:p>
          <a:endParaRPr lang="en-US"/>
        </a:p>
      </dgm:t>
    </dgm:pt>
    <dgm:pt modelId="{CBC40A45-FAAE-6741-AF99-01B1A7272224}" type="sibTrans" cxnId="{3659089F-5663-074E-8F8E-7EE705B77751}">
      <dgm:prSet/>
      <dgm:spPr/>
      <dgm:t>
        <a:bodyPr/>
        <a:lstStyle/>
        <a:p>
          <a:endParaRPr lang="en-US">
            <a:latin typeface="Calibri" panose="020F0502020204030204" pitchFamily="34" charset="0"/>
            <a:cs typeface="Calibri" panose="020F0502020204030204" pitchFamily="34" charset="0"/>
          </a:endParaRPr>
        </a:p>
      </dgm:t>
    </dgm:pt>
    <dgm:pt modelId="{87BC79BD-5494-B048-9AD6-39FB4BCCE385}" type="pres">
      <dgm:prSet presAssocID="{C8AD7B47-A811-42BD-A37E-E7E97DAF53C1}" presName="vert0" presStyleCnt="0">
        <dgm:presLayoutVars>
          <dgm:dir/>
          <dgm:animOne val="branch"/>
          <dgm:animLvl val="lvl"/>
        </dgm:presLayoutVars>
      </dgm:prSet>
      <dgm:spPr/>
    </dgm:pt>
    <dgm:pt modelId="{5ACEF3F7-71AB-A445-9C80-4CDBB87EBDD9}" type="pres">
      <dgm:prSet presAssocID="{E2174FD4-86C3-402F-9405-FE588EF0CBB6}" presName="thickLine" presStyleLbl="alignNode1" presStyleIdx="0" presStyleCnt="4"/>
      <dgm:spPr/>
    </dgm:pt>
    <dgm:pt modelId="{07C6C358-AF33-844C-8D24-5F3CD3B5D460}" type="pres">
      <dgm:prSet presAssocID="{E2174FD4-86C3-402F-9405-FE588EF0CBB6}" presName="horz1" presStyleCnt="0"/>
      <dgm:spPr/>
    </dgm:pt>
    <dgm:pt modelId="{1B7324D0-54A2-B94B-B5EF-B66EFC2EFF1F}" type="pres">
      <dgm:prSet presAssocID="{E2174FD4-86C3-402F-9405-FE588EF0CBB6}" presName="tx1" presStyleLbl="revTx" presStyleIdx="0" presStyleCnt="4"/>
      <dgm:spPr/>
    </dgm:pt>
    <dgm:pt modelId="{0092B7DC-0464-0A46-B450-508D7F6FF26A}" type="pres">
      <dgm:prSet presAssocID="{E2174FD4-86C3-402F-9405-FE588EF0CBB6}" presName="vert1" presStyleCnt="0"/>
      <dgm:spPr/>
    </dgm:pt>
    <dgm:pt modelId="{B5744B57-8C60-614E-86A8-0F088FAD92A6}" type="pres">
      <dgm:prSet presAssocID="{A0C32CA4-A53A-AA4A-BA38-F60B0D8EEFB7}" presName="thickLine" presStyleLbl="alignNode1" presStyleIdx="1" presStyleCnt="4"/>
      <dgm:spPr/>
    </dgm:pt>
    <dgm:pt modelId="{7B94B1FA-4D42-4642-84E2-5E5CAAC1BAA1}" type="pres">
      <dgm:prSet presAssocID="{A0C32CA4-A53A-AA4A-BA38-F60B0D8EEFB7}" presName="horz1" presStyleCnt="0"/>
      <dgm:spPr/>
    </dgm:pt>
    <dgm:pt modelId="{7BABB3A6-91E8-E84B-AC91-E0B5B388EBD6}" type="pres">
      <dgm:prSet presAssocID="{A0C32CA4-A53A-AA4A-BA38-F60B0D8EEFB7}" presName="tx1" presStyleLbl="revTx" presStyleIdx="1" presStyleCnt="4"/>
      <dgm:spPr/>
    </dgm:pt>
    <dgm:pt modelId="{02139F3F-4D56-D843-A719-F06CE56802DB}" type="pres">
      <dgm:prSet presAssocID="{A0C32CA4-A53A-AA4A-BA38-F60B0D8EEFB7}" presName="vert1" presStyleCnt="0"/>
      <dgm:spPr/>
    </dgm:pt>
    <dgm:pt modelId="{FB2BEC82-A576-D841-8785-A2EFC3C3F1B2}" type="pres">
      <dgm:prSet presAssocID="{1F77983B-61CB-764B-8AF6-7BCF55F1B4B1}" presName="thickLine" presStyleLbl="alignNode1" presStyleIdx="2" presStyleCnt="4"/>
      <dgm:spPr/>
    </dgm:pt>
    <dgm:pt modelId="{EF3FE188-A6E8-764B-8B23-67BD9D7ECFFD}" type="pres">
      <dgm:prSet presAssocID="{1F77983B-61CB-764B-8AF6-7BCF55F1B4B1}" presName="horz1" presStyleCnt="0"/>
      <dgm:spPr/>
    </dgm:pt>
    <dgm:pt modelId="{B23AAA20-75E7-4F40-9581-0423EBD0837B}" type="pres">
      <dgm:prSet presAssocID="{1F77983B-61CB-764B-8AF6-7BCF55F1B4B1}" presName="tx1" presStyleLbl="revTx" presStyleIdx="2" presStyleCnt="4"/>
      <dgm:spPr/>
    </dgm:pt>
    <dgm:pt modelId="{DC75E1EE-2CF8-C344-B129-81382D238DD6}" type="pres">
      <dgm:prSet presAssocID="{1F77983B-61CB-764B-8AF6-7BCF55F1B4B1}" presName="vert1" presStyleCnt="0"/>
      <dgm:spPr/>
    </dgm:pt>
    <dgm:pt modelId="{04D1C749-247D-1B45-BBC4-CEE6691ECD9E}" type="pres">
      <dgm:prSet presAssocID="{73C56B46-D7F7-3040-88B3-AF285E9DCA52}" presName="thickLine" presStyleLbl="alignNode1" presStyleIdx="3" presStyleCnt="4"/>
      <dgm:spPr/>
    </dgm:pt>
    <dgm:pt modelId="{4A1AFE4A-D4EF-2A4D-BA33-8B09038B1FDC}" type="pres">
      <dgm:prSet presAssocID="{73C56B46-D7F7-3040-88B3-AF285E9DCA52}" presName="horz1" presStyleCnt="0"/>
      <dgm:spPr/>
    </dgm:pt>
    <dgm:pt modelId="{B5AFB5B3-EFA2-AE4A-BCE8-D0111A001134}" type="pres">
      <dgm:prSet presAssocID="{73C56B46-D7F7-3040-88B3-AF285E9DCA52}" presName="tx1" presStyleLbl="revTx" presStyleIdx="3" presStyleCnt="4"/>
      <dgm:spPr/>
    </dgm:pt>
    <dgm:pt modelId="{6DF65DBC-3E23-334F-8FF5-C52087D078A7}" type="pres">
      <dgm:prSet presAssocID="{73C56B46-D7F7-3040-88B3-AF285E9DCA52}" presName="vert1" presStyleCnt="0"/>
      <dgm:spPr/>
    </dgm:pt>
  </dgm:ptLst>
  <dgm:cxnLst>
    <dgm:cxn modelId="{91B80054-579E-3F47-BDF3-042CF67DB777}" type="presOf" srcId="{1F77983B-61CB-764B-8AF6-7BCF55F1B4B1}" destId="{B23AAA20-75E7-4F40-9581-0423EBD0837B}" srcOrd="0" destOrd="0" presId="urn:microsoft.com/office/officeart/2008/layout/LinedList"/>
    <dgm:cxn modelId="{699DEC64-5D16-CD4C-B128-33CF5000E751}" type="presOf" srcId="{E2174FD4-86C3-402F-9405-FE588EF0CBB6}" destId="{1B7324D0-54A2-B94B-B5EF-B66EFC2EFF1F}" srcOrd="0" destOrd="0" presId="urn:microsoft.com/office/officeart/2008/layout/LinedList"/>
    <dgm:cxn modelId="{D90E4F67-D1E9-3B47-B32F-86779CE96C52}" type="presOf" srcId="{A0C32CA4-A53A-AA4A-BA38-F60B0D8EEFB7}" destId="{7BABB3A6-91E8-E84B-AC91-E0B5B388EBD6}" srcOrd="0" destOrd="0" presId="urn:microsoft.com/office/officeart/2008/layout/LinedList"/>
    <dgm:cxn modelId="{03259C97-F0D9-A145-8937-CB08AE63E446}" srcId="{C8AD7B47-A811-42BD-A37E-E7E97DAF53C1}" destId="{A0C32CA4-A53A-AA4A-BA38-F60B0D8EEFB7}" srcOrd="1" destOrd="0" parTransId="{8AF5C8FD-F23B-AF44-892F-FCDBE2D57BF1}" sibTransId="{910D1AC0-A309-AD43-ADA7-24FDD7A8CDA5}"/>
    <dgm:cxn modelId="{3659089F-5663-074E-8F8E-7EE705B77751}" srcId="{C8AD7B47-A811-42BD-A37E-E7E97DAF53C1}" destId="{1F77983B-61CB-764B-8AF6-7BCF55F1B4B1}" srcOrd="2" destOrd="0" parTransId="{1F9CCD5B-EE72-A14E-B6AB-66AE8092F9FD}" sibTransId="{CBC40A45-FAAE-6741-AF99-01B1A7272224}"/>
    <dgm:cxn modelId="{478C64A8-4565-2549-9F5F-2558D6625DD9}" type="presOf" srcId="{C8AD7B47-A811-42BD-A37E-E7E97DAF53C1}" destId="{87BC79BD-5494-B048-9AD6-39FB4BCCE385}" srcOrd="0" destOrd="0" presId="urn:microsoft.com/office/officeart/2008/layout/LinedList"/>
    <dgm:cxn modelId="{7883D3B3-1F74-4329-97AA-ED9948CA8730}" srcId="{C8AD7B47-A811-42BD-A37E-E7E97DAF53C1}" destId="{E2174FD4-86C3-402F-9405-FE588EF0CBB6}" srcOrd="0" destOrd="0" parTransId="{43BB9AC9-CAD1-4198-A040-71402DEB7455}" sibTransId="{572DBF25-2F13-4089-8CF0-BA540CCC47A6}"/>
    <dgm:cxn modelId="{470233DD-6E0D-5C45-B70F-431C64EB782C}" type="presOf" srcId="{73C56B46-D7F7-3040-88B3-AF285E9DCA52}" destId="{B5AFB5B3-EFA2-AE4A-BCE8-D0111A001134}" srcOrd="0" destOrd="0" presId="urn:microsoft.com/office/officeart/2008/layout/LinedList"/>
    <dgm:cxn modelId="{5FA207E4-DF5A-844F-8A17-1C5BBBEE22E3}" srcId="{C8AD7B47-A811-42BD-A37E-E7E97DAF53C1}" destId="{73C56B46-D7F7-3040-88B3-AF285E9DCA52}" srcOrd="3" destOrd="0" parTransId="{D2C3F7ED-8474-714C-B248-A33BCE8ABDDD}" sibTransId="{E132741C-857F-C64D-9121-9D1CFC355BA3}"/>
    <dgm:cxn modelId="{31F0034D-839D-A042-8923-D06EA0070708}" type="presParOf" srcId="{87BC79BD-5494-B048-9AD6-39FB4BCCE385}" destId="{5ACEF3F7-71AB-A445-9C80-4CDBB87EBDD9}" srcOrd="0" destOrd="0" presId="urn:microsoft.com/office/officeart/2008/layout/LinedList"/>
    <dgm:cxn modelId="{DFBF51F2-10A2-D340-B3F7-7A8D87264B3F}" type="presParOf" srcId="{87BC79BD-5494-B048-9AD6-39FB4BCCE385}" destId="{07C6C358-AF33-844C-8D24-5F3CD3B5D460}" srcOrd="1" destOrd="0" presId="urn:microsoft.com/office/officeart/2008/layout/LinedList"/>
    <dgm:cxn modelId="{C9013A8F-C939-BE49-AFDF-0EFB3E605C04}" type="presParOf" srcId="{07C6C358-AF33-844C-8D24-5F3CD3B5D460}" destId="{1B7324D0-54A2-B94B-B5EF-B66EFC2EFF1F}" srcOrd="0" destOrd="0" presId="urn:microsoft.com/office/officeart/2008/layout/LinedList"/>
    <dgm:cxn modelId="{30FFF03A-EE9F-DC4E-9A28-F2EE7B4C9CD8}" type="presParOf" srcId="{07C6C358-AF33-844C-8D24-5F3CD3B5D460}" destId="{0092B7DC-0464-0A46-B450-508D7F6FF26A}" srcOrd="1" destOrd="0" presId="urn:microsoft.com/office/officeart/2008/layout/LinedList"/>
    <dgm:cxn modelId="{DA42B6AA-6FE8-714C-8FC9-18608C207FC1}" type="presParOf" srcId="{87BC79BD-5494-B048-9AD6-39FB4BCCE385}" destId="{B5744B57-8C60-614E-86A8-0F088FAD92A6}" srcOrd="2" destOrd="0" presId="urn:microsoft.com/office/officeart/2008/layout/LinedList"/>
    <dgm:cxn modelId="{E0C88687-B573-3F42-9D91-9292EFAF8423}" type="presParOf" srcId="{87BC79BD-5494-B048-9AD6-39FB4BCCE385}" destId="{7B94B1FA-4D42-4642-84E2-5E5CAAC1BAA1}" srcOrd="3" destOrd="0" presId="urn:microsoft.com/office/officeart/2008/layout/LinedList"/>
    <dgm:cxn modelId="{75D441B4-5BE7-6143-ADDA-DD038CFA352F}" type="presParOf" srcId="{7B94B1FA-4D42-4642-84E2-5E5CAAC1BAA1}" destId="{7BABB3A6-91E8-E84B-AC91-E0B5B388EBD6}" srcOrd="0" destOrd="0" presId="urn:microsoft.com/office/officeart/2008/layout/LinedList"/>
    <dgm:cxn modelId="{B77C64C4-F63B-0C46-918D-F863E29F56AB}" type="presParOf" srcId="{7B94B1FA-4D42-4642-84E2-5E5CAAC1BAA1}" destId="{02139F3F-4D56-D843-A719-F06CE56802DB}" srcOrd="1" destOrd="0" presId="urn:microsoft.com/office/officeart/2008/layout/LinedList"/>
    <dgm:cxn modelId="{361091C9-84DC-CE43-ACEC-6B73BB2A1AD8}" type="presParOf" srcId="{87BC79BD-5494-B048-9AD6-39FB4BCCE385}" destId="{FB2BEC82-A576-D841-8785-A2EFC3C3F1B2}" srcOrd="4" destOrd="0" presId="urn:microsoft.com/office/officeart/2008/layout/LinedList"/>
    <dgm:cxn modelId="{C92C18C2-1A7C-A849-AC4E-BBB99F135CA2}" type="presParOf" srcId="{87BC79BD-5494-B048-9AD6-39FB4BCCE385}" destId="{EF3FE188-A6E8-764B-8B23-67BD9D7ECFFD}" srcOrd="5" destOrd="0" presId="urn:microsoft.com/office/officeart/2008/layout/LinedList"/>
    <dgm:cxn modelId="{3AEEE234-90F9-A248-95D6-BF7875F50572}" type="presParOf" srcId="{EF3FE188-A6E8-764B-8B23-67BD9D7ECFFD}" destId="{B23AAA20-75E7-4F40-9581-0423EBD0837B}" srcOrd="0" destOrd="0" presId="urn:microsoft.com/office/officeart/2008/layout/LinedList"/>
    <dgm:cxn modelId="{2377D05E-C0CB-AE49-A7D1-CD1568A9CF9D}" type="presParOf" srcId="{EF3FE188-A6E8-764B-8B23-67BD9D7ECFFD}" destId="{DC75E1EE-2CF8-C344-B129-81382D238DD6}" srcOrd="1" destOrd="0" presId="urn:microsoft.com/office/officeart/2008/layout/LinedList"/>
    <dgm:cxn modelId="{10FF8E83-6636-8548-8279-E374F63F72B0}" type="presParOf" srcId="{87BC79BD-5494-B048-9AD6-39FB4BCCE385}" destId="{04D1C749-247D-1B45-BBC4-CEE6691ECD9E}" srcOrd="6" destOrd="0" presId="urn:microsoft.com/office/officeart/2008/layout/LinedList"/>
    <dgm:cxn modelId="{719DDE2A-E89F-0A42-937F-6CE3C7ACAE12}" type="presParOf" srcId="{87BC79BD-5494-B048-9AD6-39FB4BCCE385}" destId="{4A1AFE4A-D4EF-2A4D-BA33-8B09038B1FDC}" srcOrd="7" destOrd="0" presId="urn:microsoft.com/office/officeart/2008/layout/LinedList"/>
    <dgm:cxn modelId="{BEC3B80F-CB3B-1242-B409-B51033BA1F18}" type="presParOf" srcId="{4A1AFE4A-D4EF-2A4D-BA33-8B09038B1FDC}" destId="{B5AFB5B3-EFA2-AE4A-BCE8-D0111A001134}" srcOrd="0" destOrd="0" presId="urn:microsoft.com/office/officeart/2008/layout/LinedList"/>
    <dgm:cxn modelId="{96134B2D-0484-6B40-9847-8DD16C9DBF8A}" type="presParOf" srcId="{4A1AFE4A-D4EF-2A4D-BA33-8B09038B1FDC}" destId="{6DF65DBC-3E23-334F-8FF5-C52087D078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8AD7B47-A811-42BD-A37E-E7E97DAF53C1}" type="doc">
      <dgm:prSet loTypeId="urn:microsoft.com/office/officeart/2005/8/layout/vProcess5" loCatId="list" qsTypeId="urn:microsoft.com/office/officeart/2005/8/quickstyle/simple4" qsCatId="simple" csTypeId="urn:microsoft.com/office/officeart/2005/8/colors/colorful2" csCatId="colorful" phldr="1"/>
      <dgm:spPr/>
      <dgm:t>
        <a:bodyPr/>
        <a:lstStyle/>
        <a:p>
          <a:endParaRPr lang="en-GB"/>
        </a:p>
      </dgm:t>
    </dgm:pt>
    <dgm:pt modelId="{E2174FD4-86C3-402F-9405-FE588EF0CBB6}">
      <dgm:prSet/>
      <dgm:spPr/>
      <dgm:t>
        <a:bodyPr/>
        <a:lstStyle/>
        <a:p>
          <a:pPr rtl="0"/>
          <a:r>
            <a:rPr lang="el-GR" dirty="0"/>
            <a:t>Το σύστημα Εναλλακτικής Ψήφου</a:t>
          </a:r>
          <a:r>
            <a:rPr lang="en-US" dirty="0"/>
            <a:t> </a:t>
          </a:r>
          <a:r>
            <a:rPr lang="el-GR" dirty="0"/>
            <a:t>χρησιμοποιείται για τις εκλογές της Βουλής της Αυστραλίας, στο </a:t>
          </a:r>
          <a:r>
            <a:rPr lang="el-GR" dirty="0" err="1"/>
            <a:t>Μέιν</a:t>
          </a:r>
          <a:r>
            <a:rPr lang="el-GR" dirty="0"/>
            <a:t> των ΗΠΑ και είχε τεθεί ανεπιτυχώς σε δημοψήφισμα στην Βρετανία το 2010 για χρήση στις κοινοβουλευτικές εκλογές της χώρας. </a:t>
          </a:r>
          <a:endParaRPr lang="en-GB" dirty="0"/>
        </a:p>
      </dgm:t>
    </dgm:pt>
    <dgm:pt modelId="{43BB9AC9-CAD1-4198-A040-71402DEB7455}" type="parTrans" cxnId="{7883D3B3-1F74-4329-97AA-ED9948CA8730}">
      <dgm:prSet/>
      <dgm:spPr/>
      <dgm:t>
        <a:bodyPr/>
        <a:lstStyle/>
        <a:p>
          <a:endParaRPr lang="en-GB"/>
        </a:p>
      </dgm:t>
    </dgm:pt>
    <dgm:pt modelId="{572DBF25-2F13-4089-8CF0-BA540CCC47A6}" type="sibTrans" cxnId="{7883D3B3-1F74-4329-97AA-ED9948CA8730}">
      <dgm:prSet/>
      <dgm:spPr/>
      <dgm:t>
        <a:bodyPr/>
        <a:lstStyle/>
        <a:p>
          <a:endParaRPr lang="en-GB"/>
        </a:p>
      </dgm:t>
    </dgm:pt>
    <dgm:pt modelId="{27F03B88-E054-494E-9A9C-260D68E6B9AA}" type="pres">
      <dgm:prSet presAssocID="{C8AD7B47-A811-42BD-A37E-E7E97DAF53C1}" presName="outerComposite" presStyleCnt="0">
        <dgm:presLayoutVars>
          <dgm:chMax val="5"/>
          <dgm:dir/>
          <dgm:resizeHandles val="exact"/>
        </dgm:presLayoutVars>
      </dgm:prSet>
      <dgm:spPr/>
    </dgm:pt>
    <dgm:pt modelId="{7135FC60-789C-3F4E-9A25-E75DA5D1D4EC}" type="pres">
      <dgm:prSet presAssocID="{C8AD7B47-A811-42BD-A37E-E7E97DAF53C1}" presName="dummyMaxCanvas" presStyleCnt="0">
        <dgm:presLayoutVars/>
      </dgm:prSet>
      <dgm:spPr/>
    </dgm:pt>
    <dgm:pt modelId="{71DF0861-9DB9-9242-BFAA-B7ADD4923E61}" type="pres">
      <dgm:prSet presAssocID="{C8AD7B47-A811-42BD-A37E-E7E97DAF53C1}" presName="OneNode_1" presStyleLbl="node1" presStyleIdx="0" presStyleCnt="1">
        <dgm:presLayoutVars>
          <dgm:bulletEnabled val="1"/>
        </dgm:presLayoutVars>
      </dgm:prSet>
      <dgm:spPr/>
    </dgm:pt>
  </dgm:ptLst>
  <dgm:cxnLst>
    <dgm:cxn modelId="{B5ABA655-E431-3745-9253-0F4E32307760}" type="presOf" srcId="{E2174FD4-86C3-402F-9405-FE588EF0CBB6}" destId="{71DF0861-9DB9-9242-BFAA-B7ADD4923E61}" srcOrd="0" destOrd="0" presId="urn:microsoft.com/office/officeart/2005/8/layout/vProcess5"/>
    <dgm:cxn modelId="{4B5B7B9F-700A-3A49-A742-7A300A034E44}" type="presOf" srcId="{C8AD7B47-A811-42BD-A37E-E7E97DAF53C1}" destId="{27F03B88-E054-494E-9A9C-260D68E6B9AA}" srcOrd="0" destOrd="0" presId="urn:microsoft.com/office/officeart/2005/8/layout/vProcess5"/>
    <dgm:cxn modelId="{7883D3B3-1F74-4329-97AA-ED9948CA8730}" srcId="{C8AD7B47-A811-42BD-A37E-E7E97DAF53C1}" destId="{E2174FD4-86C3-402F-9405-FE588EF0CBB6}" srcOrd="0" destOrd="0" parTransId="{43BB9AC9-CAD1-4198-A040-71402DEB7455}" sibTransId="{572DBF25-2F13-4089-8CF0-BA540CCC47A6}"/>
    <dgm:cxn modelId="{8FD06E89-41B9-664E-AAA5-6710126F10AA}" type="presParOf" srcId="{27F03B88-E054-494E-9A9C-260D68E6B9AA}" destId="{7135FC60-789C-3F4E-9A25-E75DA5D1D4EC}" srcOrd="0" destOrd="0" presId="urn:microsoft.com/office/officeart/2005/8/layout/vProcess5"/>
    <dgm:cxn modelId="{FD74CD49-50BC-CB4C-8F6D-52DA3CE0F631}" type="presParOf" srcId="{27F03B88-E054-494E-9A9C-260D68E6B9AA}" destId="{71DF0861-9DB9-9242-BFAA-B7ADD4923E6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B747059-9BC2-4F42-9E71-068AEFED1B9A}"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GB"/>
        </a:p>
      </dgm:t>
    </dgm:pt>
    <dgm:pt modelId="{E685F9C7-F621-4F71-874E-BB26E7B2F4A3}">
      <dgm:prSet/>
      <dgm:spPr/>
      <dgm:t>
        <a:bodyPr/>
        <a:lstStyle/>
        <a:p>
          <a:pPr rtl="0"/>
          <a:r>
            <a:rPr lang="el-GR" dirty="0">
              <a:latin typeface="Calibri" panose="020F0502020204030204" pitchFamily="34" charset="0"/>
              <a:cs typeface="Calibri" panose="020F0502020204030204" pitchFamily="34" charset="0"/>
            </a:rPr>
            <a:t>Αναλογικό είναι το σύστημα κατά το οποίο οι έδρες κάθε εκλογικής περιφέρειας κατανέμονται μεταξύ των μετεχόντων συνδυασμών ανάλογα με τις ψήφους που έλαβε ο καθένας από αυτούς. </a:t>
          </a:r>
          <a:endParaRPr lang="en-GB" dirty="0">
            <a:latin typeface="Calibri" panose="020F0502020204030204" pitchFamily="34" charset="0"/>
            <a:cs typeface="Calibri" panose="020F0502020204030204" pitchFamily="34" charset="0"/>
          </a:endParaRPr>
        </a:p>
      </dgm:t>
    </dgm:pt>
    <dgm:pt modelId="{27E78843-EFC9-47C4-9DE0-23AE1DBD93FA}" type="parTrans" cxnId="{D57C2C76-0F36-4487-A1A5-7C5DB1D71177}">
      <dgm:prSet/>
      <dgm:spPr/>
      <dgm:t>
        <a:bodyPr/>
        <a:lstStyle/>
        <a:p>
          <a:endParaRPr lang="en-GB"/>
        </a:p>
      </dgm:t>
    </dgm:pt>
    <dgm:pt modelId="{66A5C5D3-25FC-485A-B45A-A80EEEA2A9EC}" type="sibTrans" cxnId="{D57C2C76-0F36-4487-A1A5-7C5DB1D71177}">
      <dgm:prSet/>
      <dgm:spPr/>
      <dgm:t>
        <a:bodyPr/>
        <a:lstStyle/>
        <a:p>
          <a:endParaRPr lang="en-GB"/>
        </a:p>
      </dgm:t>
    </dgm:pt>
    <dgm:pt modelId="{E50956C9-B980-444A-884E-2218A71621C0}">
      <dgm:prSet/>
      <dgm:spPr/>
      <dgm:t>
        <a:bodyPr/>
        <a:lstStyle/>
        <a:p>
          <a:pPr rtl="0"/>
          <a:r>
            <a:rPr lang="el-GR">
              <a:latin typeface="Calibri" panose="020F0502020204030204" pitchFamily="34" charset="0"/>
              <a:cs typeface="Calibri" panose="020F0502020204030204" pitchFamily="34" charset="0"/>
            </a:rPr>
            <a:t>Στην ουσία (αντίθετα από το πλειοψηφικό σύστημα) στο αναλογικό μετέχουν στην κατανομή των εδρών πλείονες συνδυασμοί.</a:t>
          </a:r>
          <a:endParaRPr lang="en-GB">
            <a:latin typeface="Calibri" panose="020F0502020204030204" pitchFamily="34" charset="0"/>
            <a:cs typeface="Calibri" panose="020F0502020204030204" pitchFamily="34" charset="0"/>
          </a:endParaRPr>
        </a:p>
      </dgm:t>
    </dgm:pt>
    <dgm:pt modelId="{F189177D-AB3A-4A9F-A5AC-522FFFFA05FB}" type="parTrans" cxnId="{49D44B03-1705-4432-A6F6-A8D3D2F34943}">
      <dgm:prSet/>
      <dgm:spPr/>
      <dgm:t>
        <a:bodyPr/>
        <a:lstStyle/>
        <a:p>
          <a:endParaRPr lang="en-GB"/>
        </a:p>
      </dgm:t>
    </dgm:pt>
    <dgm:pt modelId="{368C3226-332F-49CD-B224-F0D72721D1BE}" type="sibTrans" cxnId="{49D44B03-1705-4432-A6F6-A8D3D2F34943}">
      <dgm:prSet/>
      <dgm:spPr/>
      <dgm:t>
        <a:bodyPr/>
        <a:lstStyle/>
        <a:p>
          <a:endParaRPr lang="en-GB"/>
        </a:p>
      </dgm:t>
    </dgm:pt>
    <dgm:pt modelId="{EDF2A801-5BF7-4276-AA8F-B64D65C265E6}">
      <dgm:prSet/>
      <dgm:spPr/>
      <dgm:t>
        <a:bodyPr/>
        <a:lstStyle/>
        <a:p>
          <a:pPr rtl="0"/>
          <a:r>
            <a:rPr lang="el-GR">
              <a:latin typeface="Calibri" panose="020F0502020204030204" pitchFamily="34" charset="0"/>
              <a:cs typeface="Calibri" panose="020F0502020204030204" pitchFamily="34" charset="0"/>
            </a:rPr>
            <a:t>Από τη φύση του ένα αναλογικό σύστημα είναι συμβατό </a:t>
          </a:r>
          <a:r>
            <a:rPr lang="el-GR" b="1" u="none">
              <a:latin typeface="Calibri" panose="020F0502020204030204" pitchFamily="34" charset="0"/>
              <a:cs typeface="Calibri" panose="020F0502020204030204" pitchFamily="34" charset="0"/>
            </a:rPr>
            <a:t>μόνο με πολυεδρικές περιφέρειες</a:t>
          </a:r>
          <a:r>
            <a:rPr lang="el-GR">
              <a:latin typeface="Calibri" panose="020F0502020204030204" pitchFamily="34" charset="0"/>
              <a:cs typeface="Calibri" panose="020F0502020204030204" pitchFamily="34" charset="0"/>
            </a:rPr>
            <a:t>.</a:t>
          </a:r>
          <a:endParaRPr lang="en-GB">
            <a:latin typeface="Calibri" panose="020F0502020204030204" pitchFamily="34" charset="0"/>
            <a:cs typeface="Calibri" panose="020F0502020204030204" pitchFamily="34" charset="0"/>
          </a:endParaRPr>
        </a:p>
      </dgm:t>
    </dgm:pt>
    <dgm:pt modelId="{0A3BA5C5-BA99-41A0-B536-B3942E5ABA0A}" type="parTrans" cxnId="{41828225-2E8F-46E3-B40A-52BBC7F50A0D}">
      <dgm:prSet/>
      <dgm:spPr/>
      <dgm:t>
        <a:bodyPr/>
        <a:lstStyle/>
        <a:p>
          <a:endParaRPr lang="en-GB"/>
        </a:p>
      </dgm:t>
    </dgm:pt>
    <dgm:pt modelId="{AE52503B-1701-4DEB-BFF2-222423087823}" type="sibTrans" cxnId="{41828225-2E8F-46E3-B40A-52BBC7F50A0D}">
      <dgm:prSet/>
      <dgm:spPr/>
      <dgm:t>
        <a:bodyPr/>
        <a:lstStyle/>
        <a:p>
          <a:endParaRPr lang="en-GB"/>
        </a:p>
      </dgm:t>
    </dgm:pt>
    <dgm:pt modelId="{2319FA99-12CD-8144-B66E-0A67C3B1777F}" type="pres">
      <dgm:prSet presAssocID="{0B747059-9BC2-4F42-9E71-068AEFED1B9A}" presName="linear" presStyleCnt="0">
        <dgm:presLayoutVars>
          <dgm:animLvl val="lvl"/>
          <dgm:resizeHandles val="exact"/>
        </dgm:presLayoutVars>
      </dgm:prSet>
      <dgm:spPr/>
    </dgm:pt>
    <dgm:pt modelId="{3067D11C-1D65-7F4B-BB1A-2E25B89A4AAA}" type="pres">
      <dgm:prSet presAssocID="{E685F9C7-F621-4F71-874E-BB26E7B2F4A3}" presName="parentText" presStyleLbl="node1" presStyleIdx="0" presStyleCnt="3">
        <dgm:presLayoutVars>
          <dgm:chMax val="0"/>
          <dgm:bulletEnabled val="1"/>
        </dgm:presLayoutVars>
      </dgm:prSet>
      <dgm:spPr/>
    </dgm:pt>
    <dgm:pt modelId="{CEA84899-E5FD-DC49-8CBC-8AE4695D16F0}" type="pres">
      <dgm:prSet presAssocID="{66A5C5D3-25FC-485A-B45A-A80EEEA2A9EC}" presName="spacer" presStyleCnt="0"/>
      <dgm:spPr/>
    </dgm:pt>
    <dgm:pt modelId="{8E31DCE2-1B80-9543-B6D1-E8B24C74E9A4}" type="pres">
      <dgm:prSet presAssocID="{E50956C9-B980-444A-884E-2218A71621C0}" presName="parentText" presStyleLbl="node1" presStyleIdx="1" presStyleCnt="3">
        <dgm:presLayoutVars>
          <dgm:chMax val="0"/>
          <dgm:bulletEnabled val="1"/>
        </dgm:presLayoutVars>
      </dgm:prSet>
      <dgm:spPr/>
    </dgm:pt>
    <dgm:pt modelId="{42274D80-3FAE-F245-8837-D106EAC22ABF}" type="pres">
      <dgm:prSet presAssocID="{368C3226-332F-49CD-B224-F0D72721D1BE}" presName="spacer" presStyleCnt="0"/>
      <dgm:spPr/>
    </dgm:pt>
    <dgm:pt modelId="{775DDB32-60E2-3E4E-BD65-EDAF28657306}" type="pres">
      <dgm:prSet presAssocID="{EDF2A801-5BF7-4276-AA8F-B64D65C265E6}" presName="parentText" presStyleLbl="node1" presStyleIdx="2" presStyleCnt="3">
        <dgm:presLayoutVars>
          <dgm:chMax val="0"/>
          <dgm:bulletEnabled val="1"/>
        </dgm:presLayoutVars>
      </dgm:prSet>
      <dgm:spPr/>
    </dgm:pt>
  </dgm:ptLst>
  <dgm:cxnLst>
    <dgm:cxn modelId="{49D44B03-1705-4432-A6F6-A8D3D2F34943}" srcId="{0B747059-9BC2-4F42-9E71-068AEFED1B9A}" destId="{E50956C9-B980-444A-884E-2218A71621C0}" srcOrd="1" destOrd="0" parTransId="{F189177D-AB3A-4A9F-A5AC-522FFFFA05FB}" sibTransId="{368C3226-332F-49CD-B224-F0D72721D1BE}"/>
    <dgm:cxn modelId="{41828225-2E8F-46E3-B40A-52BBC7F50A0D}" srcId="{0B747059-9BC2-4F42-9E71-068AEFED1B9A}" destId="{EDF2A801-5BF7-4276-AA8F-B64D65C265E6}" srcOrd="2" destOrd="0" parTransId="{0A3BA5C5-BA99-41A0-B536-B3942E5ABA0A}" sibTransId="{AE52503B-1701-4DEB-BFF2-222423087823}"/>
    <dgm:cxn modelId="{31A79E5C-71FC-514A-A3E9-FA1E5FFE2F39}" type="presOf" srcId="{EDF2A801-5BF7-4276-AA8F-B64D65C265E6}" destId="{775DDB32-60E2-3E4E-BD65-EDAF28657306}" srcOrd="0" destOrd="0" presId="urn:microsoft.com/office/officeart/2005/8/layout/vList2"/>
    <dgm:cxn modelId="{72559362-2D58-7E41-B9EE-323CC45FD714}" type="presOf" srcId="{0B747059-9BC2-4F42-9E71-068AEFED1B9A}" destId="{2319FA99-12CD-8144-B66E-0A67C3B1777F}" srcOrd="0" destOrd="0" presId="urn:microsoft.com/office/officeart/2005/8/layout/vList2"/>
    <dgm:cxn modelId="{D57C2C76-0F36-4487-A1A5-7C5DB1D71177}" srcId="{0B747059-9BC2-4F42-9E71-068AEFED1B9A}" destId="{E685F9C7-F621-4F71-874E-BB26E7B2F4A3}" srcOrd="0" destOrd="0" parTransId="{27E78843-EFC9-47C4-9DE0-23AE1DBD93FA}" sibTransId="{66A5C5D3-25FC-485A-B45A-A80EEEA2A9EC}"/>
    <dgm:cxn modelId="{5927BE80-BEF8-724D-A9D4-F660A1B3ECC2}" type="presOf" srcId="{E685F9C7-F621-4F71-874E-BB26E7B2F4A3}" destId="{3067D11C-1D65-7F4B-BB1A-2E25B89A4AAA}" srcOrd="0" destOrd="0" presId="urn:microsoft.com/office/officeart/2005/8/layout/vList2"/>
    <dgm:cxn modelId="{44958483-330D-5E42-AF9F-0792FF7C3C8F}" type="presOf" srcId="{E50956C9-B980-444A-884E-2218A71621C0}" destId="{8E31DCE2-1B80-9543-B6D1-E8B24C74E9A4}" srcOrd="0" destOrd="0" presId="urn:microsoft.com/office/officeart/2005/8/layout/vList2"/>
    <dgm:cxn modelId="{74FB18EC-3537-0149-82BA-2533C5B2B81B}" type="presParOf" srcId="{2319FA99-12CD-8144-B66E-0A67C3B1777F}" destId="{3067D11C-1D65-7F4B-BB1A-2E25B89A4AAA}" srcOrd="0" destOrd="0" presId="urn:microsoft.com/office/officeart/2005/8/layout/vList2"/>
    <dgm:cxn modelId="{26141D08-F236-8741-A5EB-2A327A570DCC}" type="presParOf" srcId="{2319FA99-12CD-8144-B66E-0A67C3B1777F}" destId="{CEA84899-E5FD-DC49-8CBC-8AE4695D16F0}" srcOrd="1" destOrd="0" presId="urn:microsoft.com/office/officeart/2005/8/layout/vList2"/>
    <dgm:cxn modelId="{0CD47E37-AC5A-4F40-92C0-E515259EB11A}" type="presParOf" srcId="{2319FA99-12CD-8144-B66E-0A67C3B1777F}" destId="{8E31DCE2-1B80-9543-B6D1-E8B24C74E9A4}" srcOrd="2" destOrd="0" presId="urn:microsoft.com/office/officeart/2005/8/layout/vList2"/>
    <dgm:cxn modelId="{E8310CE5-F8C9-414A-BA04-94A51DC48A53}" type="presParOf" srcId="{2319FA99-12CD-8144-B66E-0A67C3B1777F}" destId="{42274D80-3FAE-F245-8837-D106EAC22ABF}" srcOrd="3" destOrd="0" presId="urn:microsoft.com/office/officeart/2005/8/layout/vList2"/>
    <dgm:cxn modelId="{C46A069F-62AF-5A4F-96E6-ECC79DEC674B}" type="presParOf" srcId="{2319FA99-12CD-8144-B66E-0A67C3B1777F}" destId="{775DDB32-60E2-3E4E-BD65-EDAF2865730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EB6FE-E861-4533-B271-D4DBE461BB70}"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en-GB"/>
        </a:p>
      </dgm:t>
    </dgm:pt>
    <dgm:pt modelId="{6866AE79-FFB6-41F7-AC5D-0129E8B26CAF}">
      <dgm:prSet custT="1"/>
      <dgm:spPr/>
      <dgm:t>
        <a:bodyPr/>
        <a:lstStyle/>
        <a:p>
          <a:pPr rtl="0"/>
          <a:r>
            <a:rPr lang="el-GR" sz="1200" b="0" kern="1200">
              <a:solidFill>
                <a:schemeClr val="bg1"/>
              </a:solidFill>
              <a:latin typeface="Calibri" panose="020F0502020204030204" pitchFamily="34" charset="0"/>
              <a:ea typeface="Verdana" panose="020B0604030504040204" pitchFamily="34" charset="0"/>
              <a:cs typeface="Calibri" panose="020F0502020204030204" pitchFamily="34" charset="0"/>
            </a:rPr>
            <a:t>Εκλογικό σώμα = όλοι οι πολίτες πού έχουν την κατά νόμον ηλικία που επιτρέπει την άσκηση του εκλογικού δικαιώματος (στην Ελλάδα πλέον τα 17 έτη)</a:t>
          </a:r>
          <a:endParaRPr lang="en-US" sz="1200" b="0" kern="1200">
            <a:solidFill>
              <a:schemeClr val="bg1"/>
            </a:solidFill>
            <a:latin typeface="Calibri" panose="020F0502020204030204" pitchFamily="34" charset="0"/>
            <a:ea typeface="Verdana" panose="020B0604030504040204" pitchFamily="34" charset="0"/>
            <a:cs typeface="Calibri" panose="020F0502020204030204" pitchFamily="34" charset="0"/>
          </a:endParaRPr>
        </a:p>
        <a:p>
          <a:pPr rtl="0"/>
          <a:r>
            <a:rPr lang="el-GR" sz="1000" b="1" kern="120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GB" sz="10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C70B2659-2204-4FBE-866D-C611CE94F2F8}" type="parTrans" cxnId="{1A015925-AD20-4038-A3E1-C7B7FDCAA36F}">
      <dgm:prSet/>
      <dgm:spPr/>
      <dgm:t>
        <a:bodyPr/>
        <a:lstStyle/>
        <a:p>
          <a:endParaRPr lang="en-GB"/>
        </a:p>
      </dgm:t>
    </dgm:pt>
    <dgm:pt modelId="{1DBB3671-F27C-42B9-A942-76A1C5FF5DB4}" type="sibTrans" cxnId="{1A015925-AD20-4038-A3E1-C7B7FDCAA36F}">
      <dgm:prSet/>
      <dgm:spPr/>
      <dgm:t>
        <a:bodyPr/>
        <a:lstStyle/>
        <a:p>
          <a:endParaRPr lang="en-GB"/>
        </a:p>
      </dgm:t>
    </dgm:pt>
    <dgm:pt modelId="{E76677F5-452A-486B-ACD6-4996B0D59B43}">
      <dgm:prSet custT="1"/>
      <dgm:spPr/>
      <dgm:t>
        <a:bodyPr/>
        <a:lstStyle/>
        <a:p>
          <a:pPr rtl="0"/>
          <a:r>
            <a:rPr lang="el-GR" sz="1400">
              <a:latin typeface="Calibri" panose="020F0502020204030204" pitchFamily="34" charset="0"/>
              <a:ea typeface="Verdana" panose="020B0604030504040204" pitchFamily="34" charset="0"/>
              <a:cs typeface="Calibri" panose="020F0502020204030204" pitchFamily="34" charset="0"/>
            </a:rPr>
            <a:t>Εγγεγραμμένοι ψηφοφόροι = όλοι οι πολίτες που είναι εγγεγραμμένοι στους εκλογικούς καταλόγους</a:t>
          </a:r>
          <a:endParaRPr lang="en-GB" sz="1400" dirty="0">
            <a:latin typeface="Calibri" panose="020F0502020204030204" pitchFamily="34" charset="0"/>
            <a:ea typeface="Verdana" panose="020B0604030504040204" pitchFamily="34" charset="0"/>
            <a:cs typeface="Calibri" panose="020F0502020204030204" pitchFamily="34" charset="0"/>
          </a:endParaRPr>
        </a:p>
      </dgm:t>
    </dgm:pt>
    <dgm:pt modelId="{96425B7D-8266-4553-A968-96723D429604}" type="parTrans" cxnId="{B1F8F3D7-475F-469F-BADF-C5AB9DBDAEDC}">
      <dgm:prSet/>
      <dgm:spPr/>
      <dgm:t>
        <a:bodyPr/>
        <a:lstStyle/>
        <a:p>
          <a:endParaRPr lang="en-GB"/>
        </a:p>
      </dgm:t>
    </dgm:pt>
    <dgm:pt modelId="{AC20C4F7-9EA5-4AD7-B71F-79C1F0476060}" type="sibTrans" cxnId="{B1F8F3D7-475F-469F-BADF-C5AB9DBDAEDC}">
      <dgm:prSet/>
      <dgm:spPr/>
      <dgm:t>
        <a:bodyPr/>
        <a:lstStyle/>
        <a:p>
          <a:endParaRPr lang="en-GB"/>
        </a:p>
      </dgm:t>
    </dgm:pt>
    <dgm:pt modelId="{146B5686-298D-4393-89FF-4AC87E7F3313}" type="pres">
      <dgm:prSet presAssocID="{180EB6FE-E861-4533-B271-D4DBE461BB70}" presName="Name0" presStyleCnt="0">
        <dgm:presLayoutVars>
          <dgm:dir/>
          <dgm:resizeHandles val="exact"/>
        </dgm:presLayoutVars>
      </dgm:prSet>
      <dgm:spPr/>
    </dgm:pt>
    <dgm:pt modelId="{B832FA15-CC60-D044-9A26-0902F6A32482}" type="pres">
      <dgm:prSet presAssocID="{180EB6FE-E861-4533-B271-D4DBE461BB70}" presName="node1" presStyleLbl="node1" presStyleIdx="0" presStyleCnt="2">
        <dgm:presLayoutVars>
          <dgm:bulletEnabled val="1"/>
        </dgm:presLayoutVars>
      </dgm:prSet>
      <dgm:spPr/>
    </dgm:pt>
    <dgm:pt modelId="{22F6A8DC-A64C-BA4A-AAEC-CE6BAB25799F}" type="pres">
      <dgm:prSet presAssocID="{180EB6FE-E861-4533-B271-D4DBE461BB70}" presName="sibTrans" presStyleLbl="bgShp" presStyleIdx="0" presStyleCnt="1"/>
      <dgm:spPr/>
    </dgm:pt>
    <dgm:pt modelId="{66289DEF-AEB8-2B4A-9AD3-E89DC1E62108}" type="pres">
      <dgm:prSet presAssocID="{180EB6FE-E861-4533-B271-D4DBE461BB70}" presName="node2" presStyleLbl="node1" presStyleIdx="1" presStyleCnt="2">
        <dgm:presLayoutVars>
          <dgm:bulletEnabled val="1"/>
        </dgm:presLayoutVars>
      </dgm:prSet>
      <dgm:spPr/>
    </dgm:pt>
    <dgm:pt modelId="{818F8679-0B6F-C641-8A56-955DDB5E05C1}" type="pres">
      <dgm:prSet presAssocID="{180EB6FE-E861-4533-B271-D4DBE461BB70}" presName="sp1" presStyleCnt="0"/>
      <dgm:spPr/>
    </dgm:pt>
    <dgm:pt modelId="{2FE0A667-46B6-5C40-BF6E-D046A5ED75C3}" type="pres">
      <dgm:prSet presAssocID="{180EB6FE-E861-4533-B271-D4DBE461BB70}" presName="sp2" presStyleCnt="0"/>
      <dgm:spPr/>
    </dgm:pt>
  </dgm:ptLst>
  <dgm:cxnLst>
    <dgm:cxn modelId="{1A015925-AD20-4038-A3E1-C7B7FDCAA36F}" srcId="{180EB6FE-E861-4533-B271-D4DBE461BB70}" destId="{6866AE79-FFB6-41F7-AC5D-0129E8B26CAF}" srcOrd="0" destOrd="0" parTransId="{C70B2659-2204-4FBE-866D-C611CE94F2F8}" sibTransId="{1DBB3671-F27C-42B9-A942-76A1C5FF5DB4}"/>
    <dgm:cxn modelId="{47E5F033-B328-BD4D-BCA9-D3BB9A9DB856}" type="presOf" srcId="{E76677F5-452A-486B-ACD6-4996B0D59B43}" destId="{66289DEF-AEB8-2B4A-9AD3-E89DC1E62108}" srcOrd="0" destOrd="0" presId="urn:microsoft.com/office/officeart/2005/8/layout/cycle3"/>
    <dgm:cxn modelId="{043C4939-E74B-0840-A48F-2B0C2BD15E01}" type="presOf" srcId="{1DBB3671-F27C-42B9-A942-76A1C5FF5DB4}" destId="{22F6A8DC-A64C-BA4A-AAEC-CE6BAB25799F}" srcOrd="0" destOrd="0" presId="urn:microsoft.com/office/officeart/2005/8/layout/cycle3"/>
    <dgm:cxn modelId="{D439113B-5DDA-8349-8D1D-74C20A27B729}" type="presOf" srcId="{180EB6FE-E861-4533-B271-D4DBE461BB70}" destId="{146B5686-298D-4393-89FF-4AC87E7F3313}" srcOrd="0" destOrd="0" presId="urn:microsoft.com/office/officeart/2005/8/layout/cycle3"/>
    <dgm:cxn modelId="{4B13A093-17F4-4A45-8E4D-E43372703DD3}" type="presOf" srcId="{6866AE79-FFB6-41F7-AC5D-0129E8B26CAF}" destId="{B832FA15-CC60-D044-9A26-0902F6A32482}" srcOrd="0" destOrd="0" presId="urn:microsoft.com/office/officeart/2005/8/layout/cycle3"/>
    <dgm:cxn modelId="{B1F8F3D7-475F-469F-BADF-C5AB9DBDAEDC}" srcId="{180EB6FE-E861-4533-B271-D4DBE461BB70}" destId="{E76677F5-452A-486B-ACD6-4996B0D59B43}" srcOrd="1" destOrd="0" parTransId="{96425B7D-8266-4553-A968-96723D429604}" sibTransId="{AC20C4F7-9EA5-4AD7-B71F-79C1F0476060}"/>
    <dgm:cxn modelId="{D4BC88D7-52CD-F64E-AE4F-ECDFEDB21207}" type="presParOf" srcId="{146B5686-298D-4393-89FF-4AC87E7F3313}" destId="{B832FA15-CC60-D044-9A26-0902F6A32482}" srcOrd="0" destOrd="0" presId="urn:microsoft.com/office/officeart/2005/8/layout/cycle3"/>
    <dgm:cxn modelId="{0327FE8D-6A92-8043-A178-CA9B7BD0C692}" type="presParOf" srcId="{146B5686-298D-4393-89FF-4AC87E7F3313}" destId="{22F6A8DC-A64C-BA4A-AAEC-CE6BAB25799F}" srcOrd="1" destOrd="0" presId="urn:microsoft.com/office/officeart/2005/8/layout/cycle3"/>
    <dgm:cxn modelId="{6284C3C1-C073-764C-BBBF-D400A24D8D09}" type="presParOf" srcId="{146B5686-298D-4393-89FF-4AC87E7F3313}" destId="{66289DEF-AEB8-2B4A-9AD3-E89DC1E62108}" srcOrd="2" destOrd="0" presId="urn:microsoft.com/office/officeart/2005/8/layout/cycle3"/>
    <dgm:cxn modelId="{3F6D3EC9-9131-2142-934B-4488D237D6F1}" type="presParOf" srcId="{146B5686-298D-4393-89FF-4AC87E7F3313}" destId="{818F8679-0B6F-C641-8A56-955DDB5E05C1}" srcOrd="3" destOrd="0" presId="urn:microsoft.com/office/officeart/2005/8/layout/cycle3"/>
    <dgm:cxn modelId="{C1FC285A-717A-ED40-BB5F-E3A3E77FFED7}" type="presParOf" srcId="{146B5686-298D-4393-89FF-4AC87E7F3313}" destId="{2FE0A667-46B6-5C40-BF6E-D046A5ED75C3}"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258C74-EFC7-47E6-9794-762EB63054D0}"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GB"/>
        </a:p>
      </dgm:t>
    </dgm:pt>
    <dgm:pt modelId="{2A89347B-A1D2-4E88-A603-806A7B0D2CD3}">
      <dgm:prSet/>
      <dgm:spPr/>
      <dgm:t>
        <a:bodyPr/>
        <a:lstStyle/>
        <a:p>
          <a:pPr rtl="0"/>
          <a:r>
            <a:rPr lang="el-GR">
              <a:latin typeface="Calibri" panose="020F0502020204030204" pitchFamily="34" charset="0"/>
              <a:cs typeface="Calibri" panose="020F0502020204030204" pitchFamily="34" charset="0"/>
            </a:rPr>
            <a:t>Στα αναλογικά συστήματα οι έδρες κατανέμονται μεταξύ των συνδυασμών ανάλογα με τις ψήφους που έλαβε ο καθένας από αυτούς</a:t>
          </a:r>
          <a:r>
            <a:rPr lang="en-US">
              <a:latin typeface="Calibri" panose="020F0502020204030204" pitchFamily="34" charset="0"/>
              <a:cs typeface="Calibri" panose="020F0502020204030204" pitchFamily="34" charset="0"/>
            </a:rPr>
            <a:t>,</a:t>
          </a:r>
          <a:r>
            <a:rPr lang="el-GR">
              <a:latin typeface="Calibri" panose="020F0502020204030204" pitchFamily="34" charset="0"/>
              <a:cs typeface="Calibri" panose="020F0502020204030204" pitchFamily="34" charset="0"/>
            </a:rPr>
            <a:t> άρα δεν εκλέγονται όλοι οι υποψήφιοι ενός συνδυασμού. </a:t>
          </a:r>
          <a:endParaRPr lang="en-GB">
            <a:latin typeface="Calibri" panose="020F0502020204030204" pitchFamily="34" charset="0"/>
            <a:cs typeface="Calibri" panose="020F0502020204030204" pitchFamily="34" charset="0"/>
          </a:endParaRPr>
        </a:p>
      </dgm:t>
    </dgm:pt>
    <dgm:pt modelId="{11F14504-0A70-4E81-8385-1ECAEB2B7366}" type="parTrans" cxnId="{5EEE0FEE-2AB6-4907-B050-AEFFD2DEBDDC}">
      <dgm:prSet/>
      <dgm:spPr/>
      <dgm:t>
        <a:bodyPr/>
        <a:lstStyle/>
        <a:p>
          <a:endParaRPr lang="en-GB"/>
        </a:p>
      </dgm:t>
    </dgm:pt>
    <dgm:pt modelId="{537F4BB0-9720-4FAA-84E7-A7836CC65F96}" type="sibTrans" cxnId="{5EEE0FEE-2AB6-4907-B050-AEFFD2DEBDDC}">
      <dgm:prSet/>
      <dgm:spPr/>
      <dgm:t>
        <a:bodyPr/>
        <a:lstStyle/>
        <a:p>
          <a:endParaRPr lang="en-GB"/>
        </a:p>
      </dgm:t>
    </dgm:pt>
    <dgm:pt modelId="{5767B85B-27D4-1D4E-82CC-BF024BE7CDEC}" type="pres">
      <dgm:prSet presAssocID="{A6258C74-EFC7-47E6-9794-762EB63054D0}" presName="diagram" presStyleCnt="0">
        <dgm:presLayoutVars>
          <dgm:dir/>
          <dgm:resizeHandles val="exact"/>
        </dgm:presLayoutVars>
      </dgm:prSet>
      <dgm:spPr/>
    </dgm:pt>
    <dgm:pt modelId="{1BB81C84-669C-E843-940B-F5826782D829}" type="pres">
      <dgm:prSet presAssocID="{2A89347B-A1D2-4E88-A603-806A7B0D2CD3}" presName="node" presStyleLbl="node1" presStyleIdx="0" presStyleCnt="1">
        <dgm:presLayoutVars>
          <dgm:bulletEnabled val="1"/>
        </dgm:presLayoutVars>
      </dgm:prSet>
      <dgm:spPr/>
    </dgm:pt>
  </dgm:ptLst>
  <dgm:cxnLst>
    <dgm:cxn modelId="{5EEE0FEE-2AB6-4907-B050-AEFFD2DEBDDC}" srcId="{A6258C74-EFC7-47E6-9794-762EB63054D0}" destId="{2A89347B-A1D2-4E88-A603-806A7B0D2CD3}" srcOrd="0" destOrd="0" parTransId="{11F14504-0A70-4E81-8385-1ECAEB2B7366}" sibTransId="{537F4BB0-9720-4FAA-84E7-A7836CC65F96}"/>
    <dgm:cxn modelId="{23E46FF0-4446-4D47-9ECF-6DFE81736836}" type="presOf" srcId="{A6258C74-EFC7-47E6-9794-762EB63054D0}" destId="{5767B85B-27D4-1D4E-82CC-BF024BE7CDEC}" srcOrd="0" destOrd="0" presId="urn:microsoft.com/office/officeart/2005/8/layout/default"/>
    <dgm:cxn modelId="{90DA5AF8-C378-C449-90A2-64E93BE90133}" type="presOf" srcId="{2A89347B-A1D2-4E88-A603-806A7B0D2CD3}" destId="{1BB81C84-669C-E843-940B-F5826782D829}" srcOrd="0" destOrd="0" presId="urn:microsoft.com/office/officeart/2005/8/layout/default"/>
    <dgm:cxn modelId="{CC82BD75-8685-E74D-AC5E-187EE3162075}" type="presParOf" srcId="{5767B85B-27D4-1D4E-82CC-BF024BE7CDEC}" destId="{1BB81C84-669C-E843-940B-F5826782D82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258C74-EFC7-47E6-9794-762EB63054D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GB"/>
        </a:p>
      </dgm:t>
    </dgm:pt>
    <dgm:pt modelId="{826F89C8-4A0A-4BC0-863C-EAA84BB7FC9C}">
      <dgm:prSet/>
      <dgm:spPr/>
      <dgm:t>
        <a:bodyPr/>
        <a:lstStyle/>
        <a:p>
          <a:pPr rtl="0">
            <a:spcAft>
              <a:spcPct val="35000"/>
            </a:spcAft>
          </a:pPr>
          <a:r>
            <a:rPr lang="el-GR" b="1" u="none">
              <a:latin typeface="Calibri" panose="020F0502020204030204" pitchFamily="34" charset="0"/>
              <a:cs typeface="Calibri" panose="020F0502020204030204" pitchFamily="34" charset="0"/>
            </a:rPr>
            <a:t>ΜΕ ΕΠΙΛΟΓΗ ΤΩΝ ΚΟΜΜΑΤΩΝ </a:t>
          </a:r>
          <a:r>
            <a:rPr lang="el-GR">
              <a:latin typeface="Calibri" panose="020F0502020204030204" pitchFamily="34" charset="0"/>
              <a:cs typeface="Calibri" panose="020F0502020204030204" pitchFamily="34" charset="0"/>
            </a:rPr>
            <a:t>(σύστημα λίστας ή δεσμευμένων συνδυασμών): σειρά των υποψηφίων προαποφασίζεται και ο ψηφοφόρος ψηφίζει μόνο τον συνδυασμό ή κόμμα χωρίς να μπορεί να επιλέξει έναν υποψήφιο (π.χ. Ισπανία)</a:t>
          </a:r>
        </a:p>
        <a:p>
          <a:pPr rtl="0">
            <a:spcAft>
              <a:spcPct val="35000"/>
            </a:spcAft>
          </a:pPr>
          <a:r>
            <a:rPr lang="el-GR" b="1" u="none">
              <a:latin typeface="Calibri" panose="020F0502020204030204" pitchFamily="34" charset="0"/>
              <a:cs typeface="Calibri" panose="020F0502020204030204" pitchFamily="34" charset="0"/>
            </a:rPr>
            <a:t>ΜΕ ΕΠΙΛΟΓΗ ΤΟΥ ΨΗΦΟΦΟΡΟΥ </a:t>
          </a:r>
          <a:r>
            <a:rPr lang="el-GR">
              <a:latin typeface="Calibri" panose="020F0502020204030204" pitchFamily="34" charset="0"/>
              <a:cs typeface="Calibri" panose="020F0502020204030204" pitchFamily="34" charset="0"/>
            </a:rPr>
            <a:t>(σύστημα σταυρού ή προτιμησιακή ψήφος): οι ψηφοφόροι επιλέγουν ένα ή περισσότερους υποψήφιους ενός συνδυασμού (π.χ. Ελλάδα)</a:t>
          </a:r>
        </a:p>
        <a:p>
          <a:pPr rtl="0">
            <a:spcAft>
              <a:spcPct val="35000"/>
            </a:spcAft>
          </a:pPr>
          <a:r>
            <a:rPr lang="el-GR" b="1" u="none">
              <a:latin typeface="Calibri" panose="020F0502020204030204" pitchFamily="34" charset="0"/>
              <a:cs typeface="Calibri" panose="020F0502020204030204" pitchFamily="34" charset="0"/>
            </a:rPr>
            <a:t>ΜΕ ΣΥΝΔΥΑΣΜΟ ΤΩΝ 2: </a:t>
          </a:r>
          <a:r>
            <a:rPr lang="el-GR">
              <a:latin typeface="Calibri" panose="020F0502020204030204" pitchFamily="34" charset="0"/>
              <a:cs typeface="Calibri" panose="020F0502020204030204" pitchFamily="34" charset="0"/>
            </a:rPr>
            <a:t>τα κόμματα αποφασίζουν την σειρά των υποψηφίων αλλά οι ψηφοφόροι μπορούν να την αλλάξουν δίνοντας προτίμηση σε συγκεκριμένο υποψήφιο (π.χ. Βέλγιο)</a:t>
          </a:r>
        </a:p>
        <a:p>
          <a:pPr rtl="0">
            <a:spcAft>
              <a:spcPts val="0"/>
            </a:spcAft>
          </a:pPr>
          <a:r>
            <a:rPr lang="en-US" b="1" u="none">
              <a:latin typeface="Calibri" panose="020F0502020204030204" pitchFamily="34" charset="0"/>
              <a:cs typeface="Calibri" panose="020F0502020204030204" pitchFamily="34" charset="0"/>
            </a:rPr>
            <a:t>PANACHAGE </a:t>
          </a:r>
          <a:r>
            <a:rPr lang="el-GR" b="1" u="none">
              <a:latin typeface="Calibri" panose="020F0502020204030204" pitchFamily="34" charset="0"/>
              <a:cs typeface="Calibri" panose="020F0502020204030204" pitchFamily="34" charset="0"/>
            </a:rPr>
            <a:t>(ΑΝΟΙΚΤΑ ΨΗΦΟΔΕΛΤΙΑ): </a:t>
          </a:r>
          <a:r>
            <a:rPr lang="el-GR">
              <a:latin typeface="Calibri" panose="020F0502020204030204" pitchFamily="34" charset="0"/>
              <a:cs typeface="Calibri" panose="020F0502020204030204" pitchFamily="34" charset="0"/>
            </a:rPr>
            <a:t>Υποσύστημα της προτιμησιακής ψήφου όπου ο ψηφοφόρος μπορεί να δώσει την προτίμησή του σε υποψήφιους που μπορεί να ανήκουν σε διάφορους συνδυασμούς (π.χ. Λουξεμβούργο) </a:t>
          </a:r>
          <a:endParaRPr lang="en-GB">
            <a:latin typeface="Calibri" panose="020F0502020204030204" pitchFamily="34" charset="0"/>
            <a:cs typeface="Calibri" panose="020F0502020204030204" pitchFamily="34" charset="0"/>
          </a:endParaRPr>
        </a:p>
      </dgm:t>
    </dgm:pt>
    <dgm:pt modelId="{68F691E7-D55C-4354-B6D5-08E06DEF40DE}" type="parTrans" cxnId="{CC83DD59-DC34-4C3F-9996-A181B5656ABB}">
      <dgm:prSet/>
      <dgm:spPr/>
      <dgm:t>
        <a:bodyPr/>
        <a:lstStyle/>
        <a:p>
          <a:endParaRPr lang="en-GB"/>
        </a:p>
      </dgm:t>
    </dgm:pt>
    <dgm:pt modelId="{F852863E-0AFA-4874-9A77-8802532A56C8}" type="sibTrans" cxnId="{CC83DD59-DC34-4C3F-9996-A181B5656ABB}">
      <dgm:prSet/>
      <dgm:spPr/>
      <dgm:t>
        <a:bodyPr/>
        <a:lstStyle/>
        <a:p>
          <a:endParaRPr lang="en-GB"/>
        </a:p>
      </dgm:t>
    </dgm:pt>
    <dgm:pt modelId="{67E1D493-8791-5B44-AE77-87EC1E27F062}" type="pres">
      <dgm:prSet presAssocID="{A6258C74-EFC7-47E6-9794-762EB63054D0}" presName="vert0" presStyleCnt="0">
        <dgm:presLayoutVars>
          <dgm:dir/>
          <dgm:animOne val="branch"/>
          <dgm:animLvl val="lvl"/>
        </dgm:presLayoutVars>
      </dgm:prSet>
      <dgm:spPr/>
    </dgm:pt>
    <dgm:pt modelId="{39336CFB-4498-774D-8BAE-C6A17926F6D3}" type="pres">
      <dgm:prSet presAssocID="{826F89C8-4A0A-4BC0-863C-EAA84BB7FC9C}" presName="thickLine" presStyleLbl="alignNode1" presStyleIdx="0" presStyleCnt="1"/>
      <dgm:spPr/>
    </dgm:pt>
    <dgm:pt modelId="{79A82548-8FDB-7046-8285-2AA0624ADA8B}" type="pres">
      <dgm:prSet presAssocID="{826F89C8-4A0A-4BC0-863C-EAA84BB7FC9C}" presName="horz1" presStyleCnt="0"/>
      <dgm:spPr/>
    </dgm:pt>
    <dgm:pt modelId="{F0572341-2628-7442-B9C4-092DEC6EB650}" type="pres">
      <dgm:prSet presAssocID="{826F89C8-4A0A-4BC0-863C-EAA84BB7FC9C}" presName="tx1" presStyleLbl="revTx" presStyleIdx="0" presStyleCnt="1"/>
      <dgm:spPr/>
    </dgm:pt>
    <dgm:pt modelId="{92140542-8476-C74B-9815-C5AF8CC0A806}" type="pres">
      <dgm:prSet presAssocID="{826F89C8-4A0A-4BC0-863C-EAA84BB7FC9C}" presName="vert1" presStyleCnt="0"/>
      <dgm:spPr/>
    </dgm:pt>
  </dgm:ptLst>
  <dgm:cxnLst>
    <dgm:cxn modelId="{CC83DD59-DC34-4C3F-9996-A181B5656ABB}" srcId="{A6258C74-EFC7-47E6-9794-762EB63054D0}" destId="{826F89C8-4A0A-4BC0-863C-EAA84BB7FC9C}" srcOrd="0" destOrd="0" parTransId="{68F691E7-D55C-4354-B6D5-08E06DEF40DE}" sibTransId="{F852863E-0AFA-4874-9A77-8802532A56C8}"/>
    <dgm:cxn modelId="{BD16DAC3-CBA8-B146-84E5-F1401EF6CA21}" type="presOf" srcId="{826F89C8-4A0A-4BC0-863C-EAA84BB7FC9C}" destId="{F0572341-2628-7442-B9C4-092DEC6EB650}" srcOrd="0" destOrd="0" presId="urn:microsoft.com/office/officeart/2008/layout/LinedList"/>
    <dgm:cxn modelId="{7BBC75F9-BFEF-EC46-9F65-3C3A8D7A1A4C}" type="presOf" srcId="{A6258C74-EFC7-47E6-9794-762EB63054D0}" destId="{67E1D493-8791-5B44-AE77-87EC1E27F062}" srcOrd="0" destOrd="0" presId="urn:microsoft.com/office/officeart/2008/layout/LinedList"/>
    <dgm:cxn modelId="{A8B5C954-5889-EB4C-B58F-689C6FA3D366}" type="presParOf" srcId="{67E1D493-8791-5B44-AE77-87EC1E27F062}" destId="{39336CFB-4498-774D-8BAE-C6A17926F6D3}" srcOrd="0" destOrd="0" presId="urn:microsoft.com/office/officeart/2008/layout/LinedList"/>
    <dgm:cxn modelId="{DDB6825E-8F3A-994D-ABDA-384A8B5E491A}" type="presParOf" srcId="{67E1D493-8791-5B44-AE77-87EC1E27F062}" destId="{79A82548-8FDB-7046-8285-2AA0624ADA8B}" srcOrd="1" destOrd="0" presId="urn:microsoft.com/office/officeart/2008/layout/LinedList"/>
    <dgm:cxn modelId="{5655B425-0F46-864D-B24F-EFD582AF92D1}" type="presParOf" srcId="{79A82548-8FDB-7046-8285-2AA0624ADA8B}" destId="{F0572341-2628-7442-B9C4-092DEC6EB650}" srcOrd="0" destOrd="0" presId="urn:microsoft.com/office/officeart/2008/layout/LinedList"/>
    <dgm:cxn modelId="{91A9F3A1-774F-2D4F-A1D0-D9762320C0D2}" type="presParOf" srcId="{79A82548-8FDB-7046-8285-2AA0624ADA8B}" destId="{92140542-8476-C74B-9815-C5AF8CC0A8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BA51ED2-3C3D-488C-9DA2-3E81EFB63282}"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GB"/>
        </a:p>
      </dgm:t>
    </dgm:pt>
    <dgm:pt modelId="{CAE1FC4B-D85C-4671-80A2-63FC04ED4E50}">
      <dgm:prSet/>
      <dgm:spPr/>
      <dgm:t>
        <a:bodyPr/>
        <a:lstStyle/>
        <a:p>
          <a:pPr rtl="0"/>
          <a:r>
            <a:rPr lang="el-GR"/>
            <a:t>1. Το σύστημα που χρησιμοποιούσε η Ελλάδα κατά τη δεκαετία του 1970 και 80 (και σε κάποιες περιπτώσεις και αργότερα) – γνωστό ως </a:t>
          </a:r>
          <a:r>
            <a:rPr lang="el-GR" b="1" u="sng"/>
            <a:t>ΕΝΙΣΧΥΜΕΝΗ ΑΝΑΛΟΓΙΚΗ: </a:t>
          </a:r>
          <a:r>
            <a:rPr lang="el-GR"/>
            <a:t>αναλογικό σύστημα όπου ωστόσο τα κόμματα για να μετάσχουν στην β’ κατανομή των αδιάθετων εδρών έπρεπε να διαθέτουν υψηλό ποσοστό ψήφων (στην Ελλάδα 17%) και η κατανομή των αδιάθετων εδρών γινόταν βάσει όχι των υπολοίπων ενός συνδυασμού αλλά </a:t>
          </a:r>
          <a:r>
            <a:rPr lang="el-GR" b="1" u="sng"/>
            <a:t>βάσει όλων των ψήφων του εκ νέου</a:t>
          </a:r>
          <a:r>
            <a:rPr lang="el-GR"/>
            <a:t>. </a:t>
          </a:r>
          <a:endParaRPr lang="en-GB"/>
        </a:p>
      </dgm:t>
    </dgm:pt>
    <dgm:pt modelId="{25CC7BE8-824A-4215-A8FB-5A34760DD808}" type="parTrans" cxnId="{418BADF1-6B31-4053-AA8F-F3BE44F7F571}">
      <dgm:prSet/>
      <dgm:spPr/>
      <dgm:t>
        <a:bodyPr/>
        <a:lstStyle/>
        <a:p>
          <a:endParaRPr lang="en-GB"/>
        </a:p>
      </dgm:t>
    </dgm:pt>
    <dgm:pt modelId="{40F27140-CAF9-4E15-BEEE-B26AC9DDDCB1}" type="sibTrans" cxnId="{418BADF1-6B31-4053-AA8F-F3BE44F7F571}">
      <dgm:prSet/>
      <dgm:spPr/>
      <dgm:t>
        <a:bodyPr/>
        <a:lstStyle/>
        <a:p>
          <a:endParaRPr lang="en-GB"/>
        </a:p>
      </dgm:t>
    </dgm:pt>
    <dgm:pt modelId="{2C1510FA-0C4F-41BC-BF70-4A1BD53C172B}">
      <dgm:prSet/>
      <dgm:spPr/>
      <dgm:t>
        <a:bodyPr/>
        <a:lstStyle/>
        <a:p>
          <a:pPr rtl="0"/>
          <a:r>
            <a:rPr lang="el-GR" dirty="0"/>
            <a:t>2. </a:t>
          </a:r>
          <a:r>
            <a:rPr lang="el-GR" b="1" u="sng" dirty="0"/>
            <a:t>Το σύστημα </a:t>
          </a:r>
          <a:r>
            <a:rPr lang="en-US" b="1" u="sng" dirty="0"/>
            <a:t>bonus </a:t>
          </a:r>
          <a:r>
            <a:rPr lang="el-GR" dirty="0"/>
            <a:t>όπου το κόμμα/συνδυασμός/συνασπισμός κομμάτων που κερδίζει την σχετική πλειοψηφία λαμβάνει ένα επιπλέον αριθμό εδρών για να του επιτρέψει να αποκτήσει ευκολότερα κοινοβουλευτική πλειοψηφία. Το σύστημα αυτό ισχύει στην Ελλάδα στις τελευταίες εκλογικές αναμετρήσεις (αρχικά </a:t>
          </a:r>
          <a:r>
            <a:rPr lang="en-US" dirty="0"/>
            <a:t>bonus </a:t>
          </a:r>
          <a:r>
            <a:rPr lang="el-GR" dirty="0"/>
            <a:t>40 και μετά 50 εδρών – </a:t>
          </a:r>
          <a:r>
            <a:rPr lang="el-GR" b="1" dirty="0"/>
            <a:t>όχι στην επερχόμενη</a:t>
          </a:r>
          <a:r>
            <a:rPr lang="el-GR" dirty="0"/>
            <a:t>) ενώ εφαρμόζεται και στην Ιταλία. Το σύστημα αυτό είναι αναλογικό, απλώς οι προς κατανομή έδρες περιορίζονται εκ των προτέρων.</a:t>
          </a:r>
          <a:endParaRPr lang="en-GB" dirty="0"/>
        </a:p>
      </dgm:t>
    </dgm:pt>
    <dgm:pt modelId="{1AD84D00-2854-4360-8EC8-68FFFAB93DCE}" type="parTrans" cxnId="{70951B1A-E920-4909-BC1E-23864E0D7576}">
      <dgm:prSet/>
      <dgm:spPr/>
      <dgm:t>
        <a:bodyPr/>
        <a:lstStyle/>
        <a:p>
          <a:endParaRPr lang="en-GB"/>
        </a:p>
      </dgm:t>
    </dgm:pt>
    <dgm:pt modelId="{DFE7C23D-A673-41F4-90FB-0BD09543C360}" type="sibTrans" cxnId="{70951B1A-E920-4909-BC1E-23864E0D7576}">
      <dgm:prSet/>
      <dgm:spPr/>
      <dgm:t>
        <a:bodyPr/>
        <a:lstStyle/>
        <a:p>
          <a:endParaRPr lang="en-GB"/>
        </a:p>
      </dgm:t>
    </dgm:pt>
    <dgm:pt modelId="{7A75DF9B-2A35-2144-928F-48B098B1B754}" type="pres">
      <dgm:prSet presAssocID="{BBA51ED2-3C3D-488C-9DA2-3E81EFB63282}" presName="vert0" presStyleCnt="0">
        <dgm:presLayoutVars>
          <dgm:dir/>
          <dgm:animOne val="branch"/>
          <dgm:animLvl val="lvl"/>
        </dgm:presLayoutVars>
      </dgm:prSet>
      <dgm:spPr/>
    </dgm:pt>
    <dgm:pt modelId="{2F098739-9875-7842-8BCE-0AC773AE34C9}" type="pres">
      <dgm:prSet presAssocID="{CAE1FC4B-D85C-4671-80A2-63FC04ED4E50}" presName="thickLine" presStyleLbl="alignNode1" presStyleIdx="0" presStyleCnt="2"/>
      <dgm:spPr/>
    </dgm:pt>
    <dgm:pt modelId="{C44FE14D-CDAF-D044-9470-7DD91FF9FAB9}" type="pres">
      <dgm:prSet presAssocID="{CAE1FC4B-D85C-4671-80A2-63FC04ED4E50}" presName="horz1" presStyleCnt="0"/>
      <dgm:spPr/>
    </dgm:pt>
    <dgm:pt modelId="{CA273FC8-641C-DE44-9857-75550B73308A}" type="pres">
      <dgm:prSet presAssocID="{CAE1FC4B-D85C-4671-80A2-63FC04ED4E50}" presName="tx1" presStyleLbl="revTx" presStyleIdx="0" presStyleCnt="2"/>
      <dgm:spPr/>
    </dgm:pt>
    <dgm:pt modelId="{6C75C1E1-1C53-6A4D-A98C-CF89692BD2AB}" type="pres">
      <dgm:prSet presAssocID="{CAE1FC4B-D85C-4671-80A2-63FC04ED4E50}" presName="vert1" presStyleCnt="0"/>
      <dgm:spPr/>
    </dgm:pt>
    <dgm:pt modelId="{D3238D7D-D20E-A145-93CC-0C80BF84F7C8}" type="pres">
      <dgm:prSet presAssocID="{2C1510FA-0C4F-41BC-BF70-4A1BD53C172B}" presName="thickLine" presStyleLbl="alignNode1" presStyleIdx="1" presStyleCnt="2"/>
      <dgm:spPr/>
    </dgm:pt>
    <dgm:pt modelId="{939E4F3D-DD88-FB47-A8AB-059AE9FB9927}" type="pres">
      <dgm:prSet presAssocID="{2C1510FA-0C4F-41BC-BF70-4A1BD53C172B}" presName="horz1" presStyleCnt="0"/>
      <dgm:spPr/>
    </dgm:pt>
    <dgm:pt modelId="{8CDA0E9B-2386-C345-9A20-43491A43BBE7}" type="pres">
      <dgm:prSet presAssocID="{2C1510FA-0C4F-41BC-BF70-4A1BD53C172B}" presName="tx1" presStyleLbl="revTx" presStyleIdx="1" presStyleCnt="2"/>
      <dgm:spPr/>
    </dgm:pt>
    <dgm:pt modelId="{0FEBAD03-B240-C04C-BB54-C70EEC346BD3}" type="pres">
      <dgm:prSet presAssocID="{2C1510FA-0C4F-41BC-BF70-4A1BD53C172B}" presName="vert1" presStyleCnt="0"/>
      <dgm:spPr/>
    </dgm:pt>
  </dgm:ptLst>
  <dgm:cxnLst>
    <dgm:cxn modelId="{70951B1A-E920-4909-BC1E-23864E0D7576}" srcId="{BBA51ED2-3C3D-488C-9DA2-3E81EFB63282}" destId="{2C1510FA-0C4F-41BC-BF70-4A1BD53C172B}" srcOrd="1" destOrd="0" parTransId="{1AD84D00-2854-4360-8EC8-68FFFAB93DCE}" sibTransId="{DFE7C23D-A673-41F4-90FB-0BD09543C360}"/>
    <dgm:cxn modelId="{7C6CD678-AAC2-D544-86CE-C41A0DC29F45}" type="presOf" srcId="{CAE1FC4B-D85C-4671-80A2-63FC04ED4E50}" destId="{CA273FC8-641C-DE44-9857-75550B73308A}" srcOrd="0" destOrd="0" presId="urn:microsoft.com/office/officeart/2008/layout/LinedList"/>
    <dgm:cxn modelId="{9E9D6288-143D-884B-8C33-1CA82A26FCFC}" type="presOf" srcId="{BBA51ED2-3C3D-488C-9DA2-3E81EFB63282}" destId="{7A75DF9B-2A35-2144-928F-48B098B1B754}" srcOrd="0" destOrd="0" presId="urn:microsoft.com/office/officeart/2008/layout/LinedList"/>
    <dgm:cxn modelId="{3ADA5996-FBF6-614E-98EF-0F88C2124590}" type="presOf" srcId="{2C1510FA-0C4F-41BC-BF70-4A1BD53C172B}" destId="{8CDA0E9B-2386-C345-9A20-43491A43BBE7}" srcOrd="0" destOrd="0" presId="urn:microsoft.com/office/officeart/2008/layout/LinedList"/>
    <dgm:cxn modelId="{418BADF1-6B31-4053-AA8F-F3BE44F7F571}" srcId="{BBA51ED2-3C3D-488C-9DA2-3E81EFB63282}" destId="{CAE1FC4B-D85C-4671-80A2-63FC04ED4E50}" srcOrd="0" destOrd="0" parTransId="{25CC7BE8-824A-4215-A8FB-5A34760DD808}" sibTransId="{40F27140-CAF9-4E15-BEEE-B26AC9DDDCB1}"/>
    <dgm:cxn modelId="{817E01D1-B4B3-7F4A-816B-D2C8C6966CD8}" type="presParOf" srcId="{7A75DF9B-2A35-2144-928F-48B098B1B754}" destId="{2F098739-9875-7842-8BCE-0AC773AE34C9}" srcOrd="0" destOrd="0" presId="urn:microsoft.com/office/officeart/2008/layout/LinedList"/>
    <dgm:cxn modelId="{645C6726-7F32-AD4F-8337-CB04943CD446}" type="presParOf" srcId="{7A75DF9B-2A35-2144-928F-48B098B1B754}" destId="{C44FE14D-CDAF-D044-9470-7DD91FF9FAB9}" srcOrd="1" destOrd="0" presId="urn:microsoft.com/office/officeart/2008/layout/LinedList"/>
    <dgm:cxn modelId="{A45530B1-CADA-5E40-B806-DA9AD1A90B7C}" type="presParOf" srcId="{C44FE14D-CDAF-D044-9470-7DD91FF9FAB9}" destId="{CA273FC8-641C-DE44-9857-75550B73308A}" srcOrd="0" destOrd="0" presId="urn:microsoft.com/office/officeart/2008/layout/LinedList"/>
    <dgm:cxn modelId="{3E5DF947-70FC-FC42-ADE4-83962898C98C}" type="presParOf" srcId="{C44FE14D-CDAF-D044-9470-7DD91FF9FAB9}" destId="{6C75C1E1-1C53-6A4D-A98C-CF89692BD2AB}" srcOrd="1" destOrd="0" presId="urn:microsoft.com/office/officeart/2008/layout/LinedList"/>
    <dgm:cxn modelId="{4A3B7C2B-70C0-DC4B-809A-E628EA299DD8}" type="presParOf" srcId="{7A75DF9B-2A35-2144-928F-48B098B1B754}" destId="{D3238D7D-D20E-A145-93CC-0C80BF84F7C8}" srcOrd="2" destOrd="0" presId="urn:microsoft.com/office/officeart/2008/layout/LinedList"/>
    <dgm:cxn modelId="{9397B5AC-2319-2448-A243-7AEFA4B565CE}" type="presParOf" srcId="{7A75DF9B-2A35-2144-928F-48B098B1B754}" destId="{939E4F3D-DD88-FB47-A8AB-059AE9FB9927}" srcOrd="3" destOrd="0" presId="urn:microsoft.com/office/officeart/2008/layout/LinedList"/>
    <dgm:cxn modelId="{9B6CA8C8-A1A1-E945-8AE5-3841520265E7}" type="presParOf" srcId="{939E4F3D-DD88-FB47-A8AB-059AE9FB9927}" destId="{8CDA0E9B-2386-C345-9A20-43491A43BBE7}" srcOrd="0" destOrd="0" presId="urn:microsoft.com/office/officeart/2008/layout/LinedList"/>
    <dgm:cxn modelId="{76812FC3-8733-1E4E-803C-136D726587FB}" type="presParOf" srcId="{939E4F3D-DD88-FB47-A8AB-059AE9FB9927}" destId="{0FEBAD03-B240-C04C-BB54-C70EEC346B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52C3D4E-9076-433B-B0C2-C6D231B92AA7}" type="doc">
      <dgm:prSet loTypeId="urn:microsoft.com/office/officeart/2011/layout/HexagonRadial" loCatId="cycle" qsTypeId="urn:microsoft.com/office/officeart/2005/8/quickstyle/simple2" qsCatId="simple" csTypeId="urn:microsoft.com/office/officeart/2005/8/colors/colorful2" csCatId="colorful" phldr="1"/>
      <dgm:spPr/>
      <dgm:t>
        <a:bodyPr/>
        <a:lstStyle/>
        <a:p>
          <a:endParaRPr lang="en-GB"/>
        </a:p>
      </dgm:t>
    </dgm:pt>
    <dgm:pt modelId="{46D26830-453E-46F5-9540-7DDB64A372FA}">
      <dgm:prSet/>
      <dgm:spPr/>
      <dgm:t>
        <a:bodyPr/>
        <a:lstStyle/>
        <a:p>
          <a:pPr rtl="0"/>
          <a:r>
            <a:rPr lang="el-GR" dirty="0">
              <a:latin typeface="Calibri" panose="020F0502020204030204" pitchFamily="34" charset="0"/>
              <a:cs typeface="Calibri" panose="020F0502020204030204" pitchFamily="34" charset="0"/>
            </a:rPr>
            <a:t>Ο νόμος σε ένα αναλογικό σύστημα μπορεί να θέτει ελάχιστο ποσοστό ψήφων για ένα συνδυασμό (π.χ. </a:t>
          </a:r>
          <a:r>
            <a:rPr lang="en-US" dirty="0">
              <a:latin typeface="Calibri" panose="020F0502020204030204" pitchFamily="34" charset="0"/>
              <a:cs typeface="Calibri" panose="020F0502020204030204" pitchFamily="34" charset="0"/>
            </a:rPr>
            <a:t>3,25</a:t>
          </a:r>
          <a:r>
            <a:rPr lang="el-GR" dirty="0">
              <a:latin typeface="Calibri" panose="020F0502020204030204" pitchFamily="34" charset="0"/>
              <a:cs typeface="Calibri" panose="020F0502020204030204" pitchFamily="34" charset="0"/>
            </a:rPr>
            <a:t>% στο Ισραήλ, 3% στην Ελλάδα, </a:t>
          </a:r>
          <a:r>
            <a:rPr lang="en-US" dirty="0">
              <a:latin typeface="Calibri" panose="020F0502020204030204" pitchFamily="34" charset="0"/>
              <a:cs typeface="Calibri" panose="020F0502020204030204" pitchFamily="34" charset="0"/>
            </a:rPr>
            <a:t>5% </a:t>
          </a:r>
          <a:r>
            <a:rPr lang="el-GR" dirty="0">
              <a:latin typeface="Calibri" panose="020F0502020204030204" pitchFamily="34" charset="0"/>
              <a:cs typeface="Calibri" panose="020F0502020204030204" pitchFamily="34" charset="0"/>
            </a:rPr>
            <a:t>στην Γερμανία,10% στην Τουρκία) για να επιτρέψει στον συνδυασμό την συμμετοχή του στην κατανομή εδρών. </a:t>
          </a:r>
          <a:endParaRPr lang="en-GB" dirty="0">
            <a:latin typeface="Calibri" panose="020F0502020204030204" pitchFamily="34" charset="0"/>
            <a:cs typeface="Calibri" panose="020F0502020204030204" pitchFamily="34" charset="0"/>
          </a:endParaRPr>
        </a:p>
      </dgm:t>
    </dgm:pt>
    <dgm:pt modelId="{D7640BC3-127F-4156-B79A-B3EB4E48B9D9}" type="parTrans" cxnId="{C943DBFD-523C-4CA7-99D5-DE18ED2B1583}">
      <dgm:prSet/>
      <dgm:spPr/>
      <dgm:t>
        <a:bodyPr/>
        <a:lstStyle/>
        <a:p>
          <a:endParaRPr lang="en-GB"/>
        </a:p>
      </dgm:t>
    </dgm:pt>
    <dgm:pt modelId="{25FA8065-8247-4B84-AC7B-E2EF8320FE3F}" type="sibTrans" cxnId="{C943DBFD-523C-4CA7-99D5-DE18ED2B1583}">
      <dgm:prSet/>
      <dgm:spPr/>
      <dgm:t>
        <a:bodyPr/>
        <a:lstStyle/>
        <a:p>
          <a:endParaRPr lang="en-GB"/>
        </a:p>
      </dgm:t>
    </dgm:pt>
    <dgm:pt modelId="{AB082072-8BE5-D440-8C43-1883700DAE57}" type="pres">
      <dgm:prSet presAssocID="{052C3D4E-9076-433B-B0C2-C6D231B92AA7}" presName="Name0" presStyleCnt="0">
        <dgm:presLayoutVars>
          <dgm:chMax val="1"/>
          <dgm:chPref val="1"/>
          <dgm:dir/>
          <dgm:animOne val="branch"/>
          <dgm:animLvl val="lvl"/>
        </dgm:presLayoutVars>
      </dgm:prSet>
      <dgm:spPr/>
    </dgm:pt>
    <dgm:pt modelId="{DE2C364D-7B23-E94D-9C01-EFD30433C313}" type="pres">
      <dgm:prSet presAssocID="{46D26830-453E-46F5-9540-7DDB64A372FA}" presName="Parent" presStyleLbl="node0" presStyleIdx="0" presStyleCnt="1">
        <dgm:presLayoutVars>
          <dgm:chMax val="6"/>
          <dgm:chPref val="6"/>
        </dgm:presLayoutVars>
      </dgm:prSet>
      <dgm:spPr/>
    </dgm:pt>
  </dgm:ptLst>
  <dgm:cxnLst>
    <dgm:cxn modelId="{133026BC-B73A-9F4B-9AA0-DA54C134E3DD}" type="presOf" srcId="{46D26830-453E-46F5-9540-7DDB64A372FA}" destId="{DE2C364D-7B23-E94D-9C01-EFD30433C313}" srcOrd="0" destOrd="0" presId="urn:microsoft.com/office/officeart/2011/layout/HexagonRadial"/>
    <dgm:cxn modelId="{8D5E38D7-EF51-7448-8A9A-81BF43F18945}" type="presOf" srcId="{052C3D4E-9076-433B-B0C2-C6D231B92AA7}" destId="{AB082072-8BE5-D440-8C43-1883700DAE57}" srcOrd="0" destOrd="0" presId="urn:microsoft.com/office/officeart/2011/layout/HexagonRadial"/>
    <dgm:cxn modelId="{C943DBFD-523C-4CA7-99D5-DE18ED2B1583}" srcId="{052C3D4E-9076-433B-B0C2-C6D231B92AA7}" destId="{46D26830-453E-46F5-9540-7DDB64A372FA}" srcOrd="0" destOrd="0" parTransId="{D7640BC3-127F-4156-B79A-B3EB4E48B9D9}" sibTransId="{25FA8065-8247-4B84-AC7B-E2EF8320FE3F}"/>
    <dgm:cxn modelId="{ED982AE7-A014-5444-B865-CC821207F81D}" type="presParOf" srcId="{AB082072-8BE5-D440-8C43-1883700DAE57}" destId="{DE2C364D-7B23-E94D-9C01-EFD30433C313}"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A45B89-700B-47E0-BE22-C65AD1D39DD3}" type="doc">
      <dgm:prSet loTypeId="urn:microsoft.com/office/officeart/2009/layout/CircleArrowProcess" loCatId="cycle" qsTypeId="urn:microsoft.com/office/officeart/2005/8/quickstyle/simple4" qsCatId="simple" csTypeId="urn:microsoft.com/office/officeart/2005/8/colors/accent2_2" csCatId="accent2" phldr="1"/>
      <dgm:spPr/>
      <dgm:t>
        <a:bodyPr/>
        <a:lstStyle/>
        <a:p>
          <a:endParaRPr lang="en-GB"/>
        </a:p>
      </dgm:t>
    </dgm:pt>
    <dgm:pt modelId="{512F91E9-47C7-4A00-8282-87524CB1689E}">
      <dgm:prSet/>
      <dgm:spPr/>
      <dgm:t>
        <a:bodyPr/>
        <a:lstStyle/>
        <a:p>
          <a:pPr rtl="0"/>
          <a:r>
            <a:rPr lang="el-GR" dirty="0">
              <a:latin typeface="Calibri" panose="020F0502020204030204" pitchFamily="34" charset="0"/>
              <a:cs typeface="Calibri" panose="020F0502020204030204" pitchFamily="34" charset="0"/>
            </a:rPr>
            <a:t>Για την κατανομή των εδρών έχουν επινοηθεί διάφορες μέθοδοι </a:t>
          </a:r>
          <a:endParaRPr lang="en-GB" dirty="0">
            <a:latin typeface="Calibri" panose="020F0502020204030204" pitchFamily="34" charset="0"/>
            <a:cs typeface="Calibri" panose="020F0502020204030204" pitchFamily="34" charset="0"/>
          </a:endParaRPr>
        </a:p>
      </dgm:t>
    </dgm:pt>
    <dgm:pt modelId="{6E002ADC-42F7-4363-A1C3-4677D58FF9BD}" type="parTrans" cxnId="{9BF6669A-E2B9-4B5E-B9DB-8C756B87CA8B}">
      <dgm:prSet/>
      <dgm:spPr/>
      <dgm:t>
        <a:bodyPr/>
        <a:lstStyle/>
        <a:p>
          <a:endParaRPr lang="en-GB"/>
        </a:p>
      </dgm:t>
    </dgm:pt>
    <dgm:pt modelId="{6C6285A3-E66F-49A2-8125-4CFBD56291CF}" type="sibTrans" cxnId="{9BF6669A-E2B9-4B5E-B9DB-8C756B87CA8B}">
      <dgm:prSet/>
      <dgm:spPr/>
      <dgm:t>
        <a:bodyPr/>
        <a:lstStyle/>
        <a:p>
          <a:endParaRPr lang="en-GB"/>
        </a:p>
      </dgm:t>
    </dgm:pt>
    <dgm:pt modelId="{05F1729B-4952-5F44-923A-08E4AAEA816C}" type="pres">
      <dgm:prSet presAssocID="{6CA45B89-700B-47E0-BE22-C65AD1D39DD3}" presName="Name0" presStyleCnt="0">
        <dgm:presLayoutVars>
          <dgm:chMax val="7"/>
          <dgm:chPref val="7"/>
          <dgm:dir/>
          <dgm:animLvl val="lvl"/>
        </dgm:presLayoutVars>
      </dgm:prSet>
      <dgm:spPr/>
    </dgm:pt>
    <dgm:pt modelId="{4C5B3428-88CC-6141-B516-AB849830B665}" type="pres">
      <dgm:prSet presAssocID="{512F91E9-47C7-4A00-8282-87524CB1689E}" presName="Accent1" presStyleCnt="0"/>
      <dgm:spPr/>
    </dgm:pt>
    <dgm:pt modelId="{1225C48E-6C34-BF4B-9AC6-4089EDF8CFD6}" type="pres">
      <dgm:prSet presAssocID="{512F91E9-47C7-4A00-8282-87524CB1689E}" presName="Accent" presStyleLbl="node1" presStyleIdx="0" presStyleCnt="1"/>
      <dgm:spPr/>
    </dgm:pt>
    <dgm:pt modelId="{9BE9B74A-3B84-6A42-A768-BBC10855EA5B}" type="pres">
      <dgm:prSet presAssocID="{512F91E9-47C7-4A00-8282-87524CB1689E}" presName="Parent1" presStyleLbl="revTx" presStyleIdx="0" presStyleCnt="1">
        <dgm:presLayoutVars>
          <dgm:chMax val="1"/>
          <dgm:chPref val="1"/>
          <dgm:bulletEnabled val="1"/>
        </dgm:presLayoutVars>
      </dgm:prSet>
      <dgm:spPr/>
    </dgm:pt>
  </dgm:ptLst>
  <dgm:cxnLst>
    <dgm:cxn modelId="{299BB77B-EAEE-6142-9D7A-8B37590AC3A8}" type="presOf" srcId="{6CA45B89-700B-47E0-BE22-C65AD1D39DD3}" destId="{05F1729B-4952-5F44-923A-08E4AAEA816C}" srcOrd="0" destOrd="0" presId="urn:microsoft.com/office/officeart/2009/layout/CircleArrowProcess"/>
    <dgm:cxn modelId="{9BF6669A-E2B9-4B5E-B9DB-8C756B87CA8B}" srcId="{6CA45B89-700B-47E0-BE22-C65AD1D39DD3}" destId="{512F91E9-47C7-4A00-8282-87524CB1689E}" srcOrd="0" destOrd="0" parTransId="{6E002ADC-42F7-4363-A1C3-4677D58FF9BD}" sibTransId="{6C6285A3-E66F-49A2-8125-4CFBD56291CF}"/>
    <dgm:cxn modelId="{6D5BB7A9-EA78-7F47-8EDD-2C86AA730361}" type="presOf" srcId="{512F91E9-47C7-4A00-8282-87524CB1689E}" destId="{9BE9B74A-3B84-6A42-A768-BBC10855EA5B}" srcOrd="0" destOrd="0" presId="urn:microsoft.com/office/officeart/2009/layout/CircleArrowProcess"/>
    <dgm:cxn modelId="{D713A70C-A128-0D45-9C5C-3F7150614226}" type="presParOf" srcId="{05F1729B-4952-5F44-923A-08E4AAEA816C}" destId="{4C5B3428-88CC-6141-B516-AB849830B665}" srcOrd="0" destOrd="0" presId="urn:microsoft.com/office/officeart/2009/layout/CircleArrowProcess"/>
    <dgm:cxn modelId="{2B02F0AE-9319-C540-B1DA-A26778ED5F05}" type="presParOf" srcId="{4C5B3428-88CC-6141-B516-AB849830B665}" destId="{1225C48E-6C34-BF4B-9AC6-4089EDF8CFD6}" srcOrd="0" destOrd="0" presId="urn:microsoft.com/office/officeart/2009/layout/CircleArrowProcess"/>
    <dgm:cxn modelId="{C05A9DE6-3177-E147-A731-4A08AB1BD603}" type="presParOf" srcId="{05F1729B-4952-5F44-923A-08E4AAEA816C}" destId="{9BE9B74A-3B84-6A42-A768-BBC10855EA5B}"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4DE9DC4-D002-43DB-847E-C8524B1F8D8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22C37619-9ADF-4293-A518-BCBC0FB135A9}">
      <dgm:prSet/>
      <dgm:spPr/>
      <dgm:t>
        <a:bodyPr/>
        <a:lstStyle/>
        <a:p>
          <a:pPr rtl="0"/>
          <a:r>
            <a:rPr lang="el-GR" b="1" u="sng" dirty="0">
              <a:latin typeface="Calibri" panose="020F0502020204030204" pitchFamily="34" charset="0"/>
              <a:cs typeface="Calibri" panose="020F0502020204030204" pitchFamily="34" charset="0"/>
            </a:rPr>
            <a:t>Εκλογικό μέτρο </a:t>
          </a:r>
          <a:r>
            <a:rPr lang="el-GR" dirty="0">
              <a:latin typeface="Calibri" panose="020F0502020204030204" pitchFamily="34" charset="0"/>
              <a:cs typeface="Calibri" panose="020F0502020204030204" pitchFamily="34" charset="0"/>
            </a:rPr>
            <a:t>είναι ο ελάχιστος αριθμός ψήφων που απαιτείται για να μπορέσει ένας συνδυασμός να εκλέξει έδρα. </a:t>
          </a:r>
          <a:endParaRPr lang="en-GB" dirty="0">
            <a:latin typeface="Calibri" panose="020F0502020204030204" pitchFamily="34" charset="0"/>
            <a:cs typeface="Calibri" panose="020F0502020204030204" pitchFamily="34" charset="0"/>
          </a:endParaRPr>
        </a:p>
      </dgm:t>
    </dgm:pt>
    <dgm:pt modelId="{49E0E0B5-C114-469A-9237-2BEDF85C7771}" type="parTrans" cxnId="{2805153F-23B4-432B-80C4-E4A199C280A9}">
      <dgm:prSet/>
      <dgm:spPr/>
      <dgm:t>
        <a:bodyPr/>
        <a:lstStyle/>
        <a:p>
          <a:endParaRPr lang="en-GB"/>
        </a:p>
      </dgm:t>
    </dgm:pt>
    <dgm:pt modelId="{146517CB-7ED3-46A1-B4FB-FFBFCF2E9226}" type="sibTrans" cxnId="{2805153F-23B4-432B-80C4-E4A199C280A9}">
      <dgm:prSet/>
      <dgm:spPr/>
      <dgm:t>
        <a:bodyPr/>
        <a:lstStyle/>
        <a:p>
          <a:endParaRPr lang="en-GB"/>
        </a:p>
      </dgm:t>
    </dgm:pt>
    <dgm:pt modelId="{DB5C14CC-9B1B-44D6-908F-AB1AAF2B25B8}">
      <dgm:prSet/>
      <dgm:spPr/>
      <dgm:t>
        <a:bodyPr/>
        <a:lstStyle/>
        <a:p>
          <a:pPr rtl="0"/>
          <a:r>
            <a:rPr lang="el-GR" dirty="0">
              <a:latin typeface="Calibri" panose="020F0502020204030204" pitchFamily="34" charset="0"/>
              <a:cs typeface="Calibri" panose="020F0502020204030204" pitchFamily="34" charset="0"/>
            </a:rPr>
            <a:t>Το εκλογικό μέτρο μπορεί να είναι:</a:t>
          </a:r>
          <a:endParaRPr lang="en-GB" dirty="0">
            <a:latin typeface="Calibri" panose="020F0502020204030204" pitchFamily="34" charset="0"/>
            <a:cs typeface="Calibri" panose="020F0502020204030204" pitchFamily="34" charset="0"/>
          </a:endParaRPr>
        </a:p>
      </dgm:t>
    </dgm:pt>
    <dgm:pt modelId="{9DBAA0F8-C51B-4FEE-A1FC-0451A7FCEA95}" type="parTrans" cxnId="{47C337B3-A49A-4927-87B2-2EB7FAF3EEBE}">
      <dgm:prSet/>
      <dgm:spPr/>
      <dgm:t>
        <a:bodyPr/>
        <a:lstStyle/>
        <a:p>
          <a:endParaRPr lang="en-GB"/>
        </a:p>
      </dgm:t>
    </dgm:pt>
    <dgm:pt modelId="{49816088-6831-426D-95C5-DF4B0C4F036B}" type="sibTrans" cxnId="{47C337B3-A49A-4927-87B2-2EB7FAF3EEBE}">
      <dgm:prSet/>
      <dgm:spPr/>
      <dgm:t>
        <a:bodyPr/>
        <a:lstStyle/>
        <a:p>
          <a:endParaRPr lang="en-GB"/>
        </a:p>
      </dgm:t>
    </dgm:pt>
    <dgm:pt modelId="{680D4F5F-EC5D-4330-9071-166B40ECBD92}">
      <dgm:prSet/>
      <dgm:spPr/>
      <dgm:t>
        <a:bodyPr/>
        <a:lstStyle/>
        <a:p>
          <a:pPr algn="just" rtl="0"/>
          <a:r>
            <a:rPr lang="el-GR" b="1" u="sng" dirty="0">
              <a:latin typeface="Calibri" panose="020F0502020204030204" pitchFamily="34" charset="0"/>
              <a:cs typeface="Calibri" panose="020F0502020204030204" pitchFamily="34" charset="0"/>
            </a:rPr>
            <a:t>ενιαίο</a:t>
          </a:r>
          <a:r>
            <a:rPr lang="el-GR" dirty="0">
              <a:latin typeface="Calibri" panose="020F0502020204030204" pitchFamily="34" charset="0"/>
              <a:cs typeface="Calibri" panose="020F0502020204030204" pitchFamily="34" charset="0"/>
            </a:rPr>
            <a:t> ανά την επικράτεια (διαίρεση του αριθμού των έγκυρων ψηφοδελτίων στην εκλογική διαδικασία δια του αριθμού των εδρών προς κατανομή). Τούτο συμβαίνει στις εκλογές με ενιαία εκλογική περιφέρεια (Ισραήλ)</a:t>
          </a:r>
          <a:endParaRPr lang="en-GB" dirty="0">
            <a:latin typeface="Calibri" panose="020F0502020204030204" pitchFamily="34" charset="0"/>
            <a:cs typeface="Calibri" panose="020F0502020204030204" pitchFamily="34" charset="0"/>
          </a:endParaRPr>
        </a:p>
      </dgm:t>
    </dgm:pt>
    <dgm:pt modelId="{F8809B30-12AD-439E-A15F-0818D7E59A21}" type="parTrans" cxnId="{C4510EEA-7047-479F-8700-60E795B7E559}">
      <dgm:prSet/>
      <dgm:spPr/>
      <dgm:t>
        <a:bodyPr/>
        <a:lstStyle/>
        <a:p>
          <a:endParaRPr lang="en-GB"/>
        </a:p>
      </dgm:t>
    </dgm:pt>
    <dgm:pt modelId="{9A43847D-E94F-4F65-9856-8ACA4F211C9C}" type="sibTrans" cxnId="{C4510EEA-7047-479F-8700-60E795B7E559}">
      <dgm:prSet/>
      <dgm:spPr/>
      <dgm:t>
        <a:bodyPr/>
        <a:lstStyle/>
        <a:p>
          <a:endParaRPr lang="en-GB"/>
        </a:p>
      </dgm:t>
    </dgm:pt>
    <dgm:pt modelId="{B05B2C05-098A-4357-9876-935CAECAD7E5}">
      <dgm:prSet/>
      <dgm:spPr/>
      <dgm:t>
        <a:bodyPr/>
        <a:lstStyle/>
        <a:p>
          <a:pPr algn="just" rtl="0"/>
          <a:r>
            <a:rPr lang="el-GR" dirty="0">
              <a:latin typeface="Calibri" panose="020F0502020204030204" pitchFamily="34" charset="0"/>
              <a:cs typeface="Calibri" panose="020F0502020204030204" pitchFamily="34" charset="0"/>
            </a:rPr>
            <a:t>Ή να </a:t>
          </a:r>
          <a:r>
            <a:rPr lang="el-GR" b="1" u="sng" dirty="0">
              <a:latin typeface="Calibri" panose="020F0502020204030204" pitchFamily="34" charset="0"/>
              <a:cs typeface="Calibri" panose="020F0502020204030204" pitchFamily="34" charset="0"/>
            </a:rPr>
            <a:t>διαφέρει ανά εκλογική περιφέρεια και να είναι το πηλίκο της διαίρεσης </a:t>
          </a:r>
          <a:r>
            <a:rPr lang="el-GR" dirty="0">
              <a:latin typeface="Calibri" panose="020F0502020204030204" pitchFamily="34" charset="0"/>
              <a:cs typeface="Calibri" panose="020F0502020204030204" pitchFamily="34" charset="0"/>
            </a:rPr>
            <a:t>του αριθμού των έγκυρων ψηφοδελτίων στην κάθε περιφέρεια δια του αριθμού των εδρών της περιφέρειας αυτής.</a:t>
          </a:r>
          <a:endParaRPr lang="en-GB" dirty="0">
            <a:latin typeface="Calibri" panose="020F0502020204030204" pitchFamily="34" charset="0"/>
            <a:cs typeface="Calibri" panose="020F0502020204030204" pitchFamily="34" charset="0"/>
          </a:endParaRPr>
        </a:p>
      </dgm:t>
    </dgm:pt>
    <dgm:pt modelId="{47A382C4-F5D6-4EE1-AC0E-1DC451655629}" type="parTrans" cxnId="{BB689685-9E9B-40C5-B268-81348F477BAA}">
      <dgm:prSet/>
      <dgm:spPr/>
      <dgm:t>
        <a:bodyPr/>
        <a:lstStyle/>
        <a:p>
          <a:endParaRPr lang="en-GB"/>
        </a:p>
      </dgm:t>
    </dgm:pt>
    <dgm:pt modelId="{407BB568-C14A-482B-9E11-4E3CAE57DDF0}" type="sibTrans" cxnId="{BB689685-9E9B-40C5-B268-81348F477BAA}">
      <dgm:prSet/>
      <dgm:spPr/>
      <dgm:t>
        <a:bodyPr/>
        <a:lstStyle/>
        <a:p>
          <a:endParaRPr lang="en-GB"/>
        </a:p>
      </dgm:t>
    </dgm:pt>
    <dgm:pt modelId="{23A3D84C-3A6F-4AB3-A518-F0F84F7177AC}" type="pres">
      <dgm:prSet presAssocID="{24DE9DC4-D002-43DB-847E-C8524B1F8D8D}" presName="diagram" presStyleCnt="0">
        <dgm:presLayoutVars>
          <dgm:chPref val="1"/>
          <dgm:dir/>
          <dgm:animOne val="branch"/>
          <dgm:animLvl val="lvl"/>
          <dgm:resizeHandles/>
        </dgm:presLayoutVars>
      </dgm:prSet>
      <dgm:spPr/>
    </dgm:pt>
    <dgm:pt modelId="{CC733C64-852A-4898-9F5E-F566DD36EAD4}" type="pres">
      <dgm:prSet presAssocID="{22C37619-9ADF-4293-A518-BCBC0FB135A9}" presName="root" presStyleCnt="0"/>
      <dgm:spPr/>
    </dgm:pt>
    <dgm:pt modelId="{DAAD0EF2-A0DA-4CE8-A6CF-3C9EBB528EF4}" type="pres">
      <dgm:prSet presAssocID="{22C37619-9ADF-4293-A518-BCBC0FB135A9}" presName="rootComposite" presStyleCnt="0"/>
      <dgm:spPr/>
    </dgm:pt>
    <dgm:pt modelId="{F6B8F9C5-6B3D-47F2-98D4-EBB8AF12D14B}" type="pres">
      <dgm:prSet presAssocID="{22C37619-9ADF-4293-A518-BCBC0FB135A9}" presName="rootText" presStyleLbl="node1" presStyleIdx="0" presStyleCnt="2" custScaleY="350225"/>
      <dgm:spPr/>
    </dgm:pt>
    <dgm:pt modelId="{BED396D2-5B39-4004-B02C-4D628E6F83D7}" type="pres">
      <dgm:prSet presAssocID="{22C37619-9ADF-4293-A518-BCBC0FB135A9}" presName="rootConnector" presStyleLbl="node1" presStyleIdx="0" presStyleCnt="2"/>
      <dgm:spPr/>
    </dgm:pt>
    <dgm:pt modelId="{4C6139BF-3158-4B27-8D9B-D2BC0697400C}" type="pres">
      <dgm:prSet presAssocID="{22C37619-9ADF-4293-A518-BCBC0FB135A9}" presName="childShape" presStyleCnt="0"/>
      <dgm:spPr/>
    </dgm:pt>
    <dgm:pt modelId="{928F43AC-9B64-4F76-BEFB-D989D61E4E67}" type="pres">
      <dgm:prSet presAssocID="{DB5C14CC-9B1B-44D6-908F-AB1AAF2B25B8}" presName="root" presStyleCnt="0"/>
      <dgm:spPr/>
    </dgm:pt>
    <dgm:pt modelId="{C8E3AEB1-2D61-4BB6-9967-333B4D7B7A83}" type="pres">
      <dgm:prSet presAssocID="{DB5C14CC-9B1B-44D6-908F-AB1AAF2B25B8}" presName="rootComposite" presStyleCnt="0"/>
      <dgm:spPr/>
    </dgm:pt>
    <dgm:pt modelId="{910F2A55-4D1C-4AFB-88B8-A49796E35A93}" type="pres">
      <dgm:prSet presAssocID="{DB5C14CC-9B1B-44D6-908F-AB1AAF2B25B8}" presName="rootText" presStyleLbl="node1" presStyleIdx="1" presStyleCnt="2" custScaleX="274651"/>
      <dgm:spPr/>
    </dgm:pt>
    <dgm:pt modelId="{CFDC97E7-9BDD-4A2A-8561-DF312F412439}" type="pres">
      <dgm:prSet presAssocID="{DB5C14CC-9B1B-44D6-908F-AB1AAF2B25B8}" presName="rootConnector" presStyleLbl="node1" presStyleIdx="1" presStyleCnt="2"/>
      <dgm:spPr/>
    </dgm:pt>
    <dgm:pt modelId="{927805BD-4D37-41C4-A723-62E1164B6448}" type="pres">
      <dgm:prSet presAssocID="{DB5C14CC-9B1B-44D6-908F-AB1AAF2B25B8}" presName="childShape" presStyleCnt="0"/>
      <dgm:spPr/>
    </dgm:pt>
    <dgm:pt modelId="{FC7D724E-EF88-4819-A6C1-426C10902859}" type="pres">
      <dgm:prSet presAssocID="{F8809B30-12AD-439E-A15F-0818D7E59A21}" presName="Name13" presStyleLbl="parChTrans1D2" presStyleIdx="0" presStyleCnt="2"/>
      <dgm:spPr/>
    </dgm:pt>
    <dgm:pt modelId="{D8579385-C450-4899-B033-9FB83A586BE3}" type="pres">
      <dgm:prSet presAssocID="{680D4F5F-EC5D-4330-9071-166B40ECBD92}" presName="childText" presStyleLbl="bgAcc1" presStyleIdx="0" presStyleCnt="2" custScaleX="471392" custScaleY="138383">
        <dgm:presLayoutVars>
          <dgm:bulletEnabled val="1"/>
        </dgm:presLayoutVars>
      </dgm:prSet>
      <dgm:spPr/>
    </dgm:pt>
    <dgm:pt modelId="{70F2B5C0-7FC6-487A-8D86-800471F42E0C}" type="pres">
      <dgm:prSet presAssocID="{47A382C4-F5D6-4EE1-AC0E-1DC451655629}" presName="Name13" presStyleLbl="parChTrans1D2" presStyleIdx="1" presStyleCnt="2"/>
      <dgm:spPr/>
    </dgm:pt>
    <dgm:pt modelId="{8D25DB10-A24E-4AD3-94D2-23CF61348BD4}" type="pres">
      <dgm:prSet presAssocID="{B05B2C05-098A-4357-9876-935CAECAD7E5}" presName="childText" presStyleLbl="bgAcc1" presStyleIdx="1" presStyleCnt="2" custScaleX="414898" custLinFactNeighborX="32159" custLinFactNeighborY="-1420">
        <dgm:presLayoutVars>
          <dgm:bulletEnabled val="1"/>
        </dgm:presLayoutVars>
      </dgm:prSet>
      <dgm:spPr/>
    </dgm:pt>
  </dgm:ptLst>
  <dgm:cxnLst>
    <dgm:cxn modelId="{2805153F-23B4-432B-80C4-E4A199C280A9}" srcId="{24DE9DC4-D002-43DB-847E-C8524B1F8D8D}" destId="{22C37619-9ADF-4293-A518-BCBC0FB135A9}" srcOrd="0" destOrd="0" parTransId="{49E0E0B5-C114-469A-9237-2BEDF85C7771}" sibTransId="{146517CB-7ED3-46A1-B4FB-FFBFCF2E9226}"/>
    <dgm:cxn modelId="{EF5C893F-2F79-4DE3-A92C-3269145ABF8D}" type="presOf" srcId="{DB5C14CC-9B1B-44D6-908F-AB1AAF2B25B8}" destId="{910F2A55-4D1C-4AFB-88B8-A49796E35A93}" srcOrd="0" destOrd="0" presId="urn:microsoft.com/office/officeart/2005/8/layout/hierarchy3"/>
    <dgm:cxn modelId="{4A4F5C50-EDF5-4A1D-83AE-3569261F4F7A}" type="presOf" srcId="{DB5C14CC-9B1B-44D6-908F-AB1AAF2B25B8}" destId="{CFDC97E7-9BDD-4A2A-8561-DF312F412439}" srcOrd="1" destOrd="0" presId="urn:microsoft.com/office/officeart/2005/8/layout/hierarchy3"/>
    <dgm:cxn modelId="{B0204862-FB46-49C3-BE8A-544E785BF8C6}" type="presOf" srcId="{47A382C4-F5D6-4EE1-AC0E-1DC451655629}" destId="{70F2B5C0-7FC6-487A-8D86-800471F42E0C}" srcOrd="0" destOrd="0" presId="urn:microsoft.com/office/officeart/2005/8/layout/hierarchy3"/>
    <dgm:cxn modelId="{15B6CD6A-3A55-4FC7-BF07-B5178239EB1A}" type="presOf" srcId="{F8809B30-12AD-439E-A15F-0818D7E59A21}" destId="{FC7D724E-EF88-4819-A6C1-426C10902859}" srcOrd="0" destOrd="0" presId="urn:microsoft.com/office/officeart/2005/8/layout/hierarchy3"/>
    <dgm:cxn modelId="{BB689685-9E9B-40C5-B268-81348F477BAA}" srcId="{DB5C14CC-9B1B-44D6-908F-AB1AAF2B25B8}" destId="{B05B2C05-098A-4357-9876-935CAECAD7E5}" srcOrd="1" destOrd="0" parTransId="{47A382C4-F5D6-4EE1-AC0E-1DC451655629}" sibTransId="{407BB568-C14A-482B-9E11-4E3CAE57DDF0}"/>
    <dgm:cxn modelId="{9A9C7995-7025-4C9D-9054-641F069555D8}" type="presOf" srcId="{24DE9DC4-D002-43DB-847E-C8524B1F8D8D}" destId="{23A3D84C-3A6F-4AB3-A518-F0F84F7177AC}" srcOrd="0" destOrd="0" presId="urn:microsoft.com/office/officeart/2005/8/layout/hierarchy3"/>
    <dgm:cxn modelId="{DF52AC9A-5403-45ED-A36E-66F35D413BC3}" type="presOf" srcId="{B05B2C05-098A-4357-9876-935CAECAD7E5}" destId="{8D25DB10-A24E-4AD3-94D2-23CF61348BD4}" srcOrd="0" destOrd="0" presId="urn:microsoft.com/office/officeart/2005/8/layout/hierarchy3"/>
    <dgm:cxn modelId="{313E9DA5-932E-4871-AC87-08EEDC1B0DB9}" type="presOf" srcId="{680D4F5F-EC5D-4330-9071-166B40ECBD92}" destId="{D8579385-C450-4899-B033-9FB83A586BE3}" srcOrd="0" destOrd="0" presId="urn:microsoft.com/office/officeart/2005/8/layout/hierarchy3"/>
    <dgm:cxn modelId="{47C337B3-A49A-4927-87B2-2EB7FAF3EEBE}" srcId="{24DE9DC4-D002-43DB-847E-C8524B1F8D8D}" destId="{DB5C14CC-9B1B-44D6-908F-AB1AAF2B25B8}" srcOrd="1" destOrd="0" parTransId="{9DBAA0F8-C51B-4FEE-A1FC-0451A7FCEA95}" sibTransId="{49816088-6831-426D-95C5-DF4B0C4F036B}"/>
    <dgm:cxn modelId="{1C45EBC6-A4A5-4CE2-A841-27A87108D96B}" type="presOf" srcId="{22C37619-9ADF-4293-A518-BCBC0FB135A9}" destId="{BED396D2-5B39-4004-B02C-4D628E6F83D7}" srcOrd="1" destOrd="0" presId="urn:microsoft.com/office/officeart/2005/8/layout/hierarchy3"/>
    <dgm:cxn modelId="{F5CE2AC9-B8BE-42EC-A786-90EE2326A683}" type="presOf" srcId="{22C37619-9ADF-4293-A518-BCBC0FB135A9}" destId="{F6B8F9C5-6B3D-47F2-98D4-EBB8AF12D14B}" srcOrd="0" destOrd="0" presId="urn:microsoft.com/office/officeart/2005/8/layout/hierarchy3"/>
    <dgm:cxn modelId="{C4510EEA-7047-479F-8700-60E795B7E559}" srcId="{DB5C14CC-9B1B-44D6-908F-AB1AAF2B25B8}" destId="{680D4F5F-EC5D-4330-9071-166B40ECBD92}" srcOrd="0" destOrd="0" parTransId="{F8809B30-12AD-439E-A15F-0818D7E59A21}" sibTransId="{9A43847D-E94F-4F65-9856-8ACA4F211C9C}"/>
    <dgm:cxn modelId="{8C901480-424D-4A1B-9A8F-ECB29A91E0CA}" type="presParOf" srcId="{23A3D84C-3A6F-4AB3-A518-F0F84F7177AC}" destId="{CC733C64-852A-4898-9F5E-F566DD36EAD4}" srcOrd="0" destOrd="0" presId="urn:microsoft.com/office/officeart/2005/8/layout/hierarchy3"/>
    <dgm:cxn modelId="{58F876D3-9B51-425E-9E4A-970E6CDA9582}" type="presParOf" srcId="{CC733C64-852A-4898-9F5E-F566DD36EAD4}" destId="{DAAD0EF2-A0DA-4CE8-A6CF-3C9EBB528EF4}" srcOrd="0" destOrd="0" presId="urn:microsoft.com/office/officeart/2005/8/layout/hierarchy3"/>
    <dgm:cxn modelId="{21E96CD9-EEA5-4CEA-9F14-C21A8A2A3857}" type="presParOf" srcId="{DAAD0EF2-A0DA-4CE8-A6CF-3C9EBB528EF4}" destId="{F6B8F9C5-6B3D-47F2-98D4-EBB8AF12D14B}" srcOrd="0" destOrd="0" presId="urn:microsoft.com/office/officeart/2005/8/layout/hierarchy3"/>
    <dgm:cxn modelId="{D60A2BC9-C9A9-4389-B12C-A4E402007131}" type="presParOf" srcId="{DAAD0EF2-A0DA-4CE8-A6CF-3C9EBB528EF4}" destId="{BED396D2-5B39-4004-B02C-4D628E6F83D7}" srcOrd="1" destOrd="0" presId="urn:microsoft.com/office/officeart/2005/8/layout/hierarchy3"/>
    <dgm:cxn modelId="{920EEE6D-139E-4C07-8888-84E6434CF980}" type="presParOf" srcId="{CC733C64-852A-4898-9F5E-F566DD36EAD4}" destId="{4C6139BF-3158-4B27-8D9B-D2BC0697400C}" srcOrd="1" destOrd="0" presId="urn:microsoft.com/office/officeart/2005/8/layout/hierarchy3"/>
    <dgm:cxn modelId="{2E5856D5-ECD4-4C5E-A73C-B1218216870F}" type="presParOf" srcId="{23A3D84C-3A6F-4AB3-A518-F0F84F7177AC}" destId="{928F43AC-9B64-4F76-BEFB-D989D61E4E67}" srcOrd="1" destOrd="0" presId="urn:microsoft.com/office/officeart/2005/8/layout/hierarchy3"/>
    <dgm:cxn modelId="{ADB03CB2-D8D9-49BA-AEA3-C07249A1B026}" type="presParOf" srcId="{928F43AC-9B64-4F76-BEFB-D989D61E4E67}" destId="{C8E3AEB1-2D61-4BB6-9967-333B4D7B7A83}" srcOrd="0" destOrd="0" presId="urn:microsoft.com/office/officeart/2005/8/layout/hierarchy3"/>
    <dgm:cxn modelId="{4A415FDA-5E02-4634-9C34-6DFF458B9D7D}" type="presParOf" srcId="{C8E3AEB1-2D61-4BB6-9967-333B4D7B7A83}" destId="{910F2A55-4D1C-4AFB-88B8-A49796E35A93}" srcOrd="0" destOrd="0" presId="urn:microsoft.com/office/officeart/2005/8/layout/hierarchy3"/>
    <dgm:cxn modelId="{4A095591-D2F3-4023-9B52-FE0B269B9420}" type="presParOf" srcId="{C8E3AEB1-2D61-4BB6-9967-333B4D7B7A83}" destId="{CFDC97E7-9BDD-4A2A-8561-DF312F412439}" srcOrd="1" destOrd="0" presId="urn:microsoft.com/office/officeart/2005/8/layout/hierarchy3"/>
    <dgm:cxn modelId="{87DBBF22-52EC-40CF-8C00-7B37FAF83CF0}" type="presParOf" srcId="{928F43AC-9B64-4F76-BEFB-D989D61E4E67}" destId="{927805BD-4D37-41C4-A723-62E1164B6448}" srcOrd="1" destOrd="0" presId="urn:microsoft.com/office/officeart/2005/8/layout/hierarchy3"/>
    <dgm:cxn modelId="{30DA1AA8-E363-46ED-BF07-3765CB984D5A}" type="presParOf" srcId="{927805BD-4D37-41C4-A723-62E1164B6448}" destId="{FC7D724E-EF88-4819-A6C1-426C10902859}" srcOrd="0" destOrd="0" presId="urn:microsoft.com/office/officeart/2005/8/layout/hierarchy3"/>
    <dgm:cxn modelId="{B34BA122-B960-44F7-A0FA-C0D90BB95862}" type="presParOf" srcId="{927805BD-4D37-41C4-A723-62E1164B6448}" destId="{D8579385-C450-4899-B033-9FB83A586BE3}" srcOrd="1" destOrd="0" presId="urn:microsoft.com/office/officeart/2005/8/layout/hierarchy3"/>
    <dgm:cxn modelId="{F827076B-5D00-433E-A012-59F612B9A473}" type="presParOf" srcId="{927805BD-4D37-41C4-A723-62E1164B6448}" destId="{70F2B5C0-7FC6-487A-8D86-800471F42E0C}" srcOrd="2" destOrd="0" presId="urn:microsoft.com/office/officeart/2005/8/layout/hierarchy3"/>
    <dgm:cxn modelId="{BD9EB8F7-F785-4BEB-9CDD-E90A095F7338}" type="presParOf" srcId="{927805BD-4D37-41C4-A723-62E1164B6448}" destId="{8D25DB10-A24E-4AD3-94D2-23CF61348BD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50B8099-36F7-4E76-8F2A-DAB85E2E176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GB"/>
        </a:p>
      </dgm:t>
    </dgm:pt>
    <dgm:pt modelId="{DD77851A-4925-4952-8162-CAA60F2D039E}">
      <dgm:prSet/>
      <dgm:spPr/>
      <dgm:t>
        <a:bodyPr/>
        <a:lstStyle/>
        <a:p>
          <a:pPr rtl="0"/>
          <a:r>
            <a:rPr lang="el-GR">
              <a:latin typeface="Calibri" panose="020F0502020204030204" pitchFamily="34" charset="0"/>
              <a:cs typeface="Calibri" panose="020F0502020204030204" pitchFamily="34" charset="0"/>
            </a:rPr>
            <a:t>Οι αδιάθετες έδρες μοιράζονται με βάση τα υπόλοιπα που απέμειναν στους συνδυασμούς μετά την πρώτη κατανομή (αν ένα κόμμα σε μια περιφέρεια έχει λάβει 40.000 ψήφους και το εκλογικό μέτρο είναι 30.000, εκλέγει ένα βουλευτή και έχει ένα αχρησιμοποίητο υπόλοιπο ψήφων 10.000). Η πρώτη αδιάθετη έδρα μιας περιφέρειας δίνεται στο κόμμα με το μεγαλύτερο υπόλοιπο, η δεύτερη σε αυτό με το αμέσως επόμενο μεγαλύτερο υπόλοιπο κ.ο.κ. έως ότου συμπληρωθούν όλες οι έδρες. </a:t>
          </a:r>
          <a:endParaRPr lang="en-GB">
            <a:latin typeface="Calibri" panose="020F0502020204030204" pitchFamily="34" charset="0"/>
            <a:cs typeface="Calibri" panose="020F0502020204030204" pitchFamily="34" charset="0"/>
          </a:endParaRPr>
        </a:p>
      </dgm:t>
    </dgm:pt>
    <dgm:pt modelId="{FFE221EB-4552-4029-AF5F-E042B519C79C}" type="parTrans" cxnId="{A778B593-00BF-4B9C-96BC-4580E8575777}">
      <dgm:prSet/>
      <dgm:spPr/>
      <dgm:t>
        <a:bodyPr/>
        <a:lstStyle/>
        <a:p>
          <a:endParaRPr lang="en-GB"/>
        </a:p>
      </dgm:t>
    </dgm:pt>
    <dgm:pt modelId="{4DBF7AD4-E402-444D-A931-D45969BC8F50}" type="sibTrans" cxnId="{A778B593-00BF-4B9C-96BC-4580E8575777}">
      <dgm:prSet/>
      <dgm:spPr/>
      <dgm:t>
        <a:bodyPr/>
        <a:lstStyle/>
        <a:p>
          <a:endParaRPr lang="en-GB"/>
        </a:p>
      </dgm:t>
    </dgm:pt>
    <dgm:pt modelId="{2DA47E58-2FF1-4E0E-B3F6-AB2966B39CB6}">
      <dgm:prSet/>
      <dgm:spPr/>
      <dgm:t>
        <a:bodyPr/>
        <a:lstStyle/>
        <a:p>
          <a:pPr rtl="0"/>
          <a:r>
            <a:rPr lang="el-GR">
              <a:latin typeface="Calibri" panose="020F0502020204030204" pitchFamily="34" charset="0"/>
              <a:cs typeface="Calibri" panose="020F0502020204030204" pitchFamily="34" charset="0"/>
            </a:rPr>
            <a:t>Τούτο μπορεί να γίνει είτε στο επίπεδο της ίδιας της περιφέρειας είτε σε μείζονες (ευρύτερες) περιφέρειες. Για παράδειγμα στην Ελλάδα τούτο γίνεται σε επίπεδο περιφερειών (π.χ. Θεσσαλία, Κεντρική Μακεδονία). </a:t>
          </a:r>
          <a:endParaRPr lang="en-GB">
            <a:latin typeface="Calibri" panose="020F0502020204030204" pitchFamily="34" charset="0"/>
            <a:cs typeface="Calibri" panose="020F0502020204030204" pitchFamily="34" charset="0"/>
          </a:endParaRPr>
        </a:p>
      </dgm:t>
    </dgm:pt>
    <dgm:pt modelId="{8FAA6C47-9A3C-4A24-9643-423DB8E18F9D}" type="parTrans" cxnId="{B1524853-4DE0-493A-9D8A-E35A0E03436B}">
      <dgm:prSet/>
      <dgm:spPr/>
      <dgm:t>
        <a:bodyPr/>
        <a:lstStyle/>
        <a:p>
          <a:endParaRPr lang="en-GB"/>
        </a:p>
      </dgm:t>
    </dgm:pt>
    <dgm:pt modelId="{8988831B-103E-47F5-92C3-0F9C8F8F3F70}" type="sibTrans" cxnId="{B1524853-4DE0-493A-9D8A-E35A0E03436B}">
      <dgm:prSet/>
      <dgm:spPr/>
      <dgm:t>
        <a:bodyPr/>
        <a:lstStyle/>
        <a:p>
          <a:endParaRPr lang="en-GB"/>
        </a:p>
      </dgm:t>
    </dgm:pt>
    <dgm:pt modelId="{8D9D9F14-03CA-4D42-A275-BDF1C6A92480}" type="pres">
      <dgm:prSet presAssocID="{650B8099-36F7-4E76-8F2A-DAB85E2E176F}" presName="vert0" presStyleCnt="0">
        <dgm:presLayoutVars>
          <dgm:dir/>
          <dgm:animOne val="branch"/>
          <dgm:animLvl val="lvl"/>
        </dgm:presLayoutVars>
      </dgm:prSet>
      <dgm:spPr/>
    </dgm:pt>
    <dgm:pt modelId="{70F429DE-C30A-DC43-8174-47E39E94AF1D}" type="pres">
      <dgm:prSet presAssocID="{DD77851A-4925-4952-8162-CAA60F2D039E}" presName="thickLine" presStyleLbl="alignNode1" presStyleIdx="0" presStyleCnt="2"/>
      <dgm:spPr/>
    </dgm:pt>
    <dgm:pt modelId="{D4587F47-461C-AB42-A394-56EE5B4C6317}" type="pres">
      <dgm:prSet presAssocID="{DD77851A-4925-4952-8162-CAA60F2D039E}" presName="horz1" presStyleCnt="0"/>
      <dgm:spPr/>
    </dgm:pt>
    <dgm:pt modelId="{22E48101-C7D2-EC42-A754-6468FB2C35D8}" type="pres">
      <dgm:prSet presAssocID="{DD77851A-4925-4952-8162-CAA60F2D039E}" presName="tx1" presStyleLbl="revTx" presStyleIdx="0" presStyleCnt="2"/>
      <dgm:spPr/>
    </dgm:pt>
    <dgm:pt modelId="{6A296137-A7CA-9A40-A64D-C2C8B45036C4}" type="pres">
      <dgm:prSet presAssocID="{DD77851A-4925-4952-8162-CAA60F2D039E}" presName="vert1" presStyleCnt="0"/>
      <dgm:spPr/>
    </dgm:pt>
    <dgm:pt modelId="{05A2B713-9DE1-8F4E-A0A4-33CB7D4FCD65}" type="pres">
      <dgm:prSet presAssocID="{2DA47E58-2FF1-4E0E-B3F6-AB2966B39CB6}" presName="thickLine" presStyleLbl="alignNode1" presStyleIdx="1" presStyleCnt="2"/>
      <dgm:spPr/>
    </dgm:pt>
    <dgm:pt modelId="{6EB2DF10-0809-5141-839E-A8D4CB21D539}" type="pres">
      <dgm:prSet presAssocID="{2DA47E58-2FF1-4E0E-B3F6-AB2966B39CB6}" presName="horz1" presStyleCnt="0"/>
      <dgm:spPr/>
    </dgm:pt>
    <dgm:pt modelId="{725C8311-E2EA-0E42-B209-72E09D783ADA}" type="pres">
      <dgm:prSet presAssocID="{2DA47E58-2FF1-4E0E-B3F6-AB2966B39CB6}" presName="tx1" presStyleLbl="revTx" presStyleIdx="1" presStyleCnt="2"/>
      <dgm:spPr/>
    </dgm:pt>
    <dgm:pt modelId="{D0908916-7F4C-A848-9250-6E09024CF09E}" type="pres">
      <dgm:prSet presAssocID="{2DA47E58-2FF1-4E0E-B3F6-AB2966B39CB6}" presName="vert1" presStyleCnt="0"/>
      <dgm:spPr/>
    </dgm:pt>
  </dgm:ptLst>
  <dgm:cxnLst>
    <dgm:cxn modelId="{B1524853-4DE0-493A-9D8A-E35A0E03436B}" srcId="{650B8099-36F7-4E76-8F2A-DAB85E2E176F}" destId="{2DA47E58-2FF1-4E0E-B3F6-AB2966B39CB6}" srcOrd="1" destOrd="0" parTransId="{8FAA6C47-9A3C-4A24-9643-423DB8E18F9D}" sibTransId="{8988831B-103E-47F5-92C3-0F9C8F8F3F70}"/>
    <dgm:cxn modelId="{C248635B-3EE3-BD41-969D-80EDC21D8D3D}" type="presOf" srcId="{650B8099-36F7-4E76-8F2A-DAB85E2E176F}" destId="{8D9D9F14-03CA-4D42-A275-BDF1C6A92480}" srcOrd="0" destOrd="0" presId="urn:microsoft.com/office/officeart/2008/layout/LinedList"/>
    <dgm:cxn modelId="{A778B593-00BF-4B9C-96BC-4580E8575777}" srcId="{650B8099-36F7-4E76-8F2A-DAB85E2E176F}" destId="{DD77851A-4925-4952-8162-CAA60F2D039E}" srcOrd="0" destOrd="0" parTransId="{FFE221EB-4552-4029-AF5F-E042B519C79C}" sibTransId="{4DBF7AD4-E402-444D-A931-D45969BC8F50}"/>
    <dgm:cxn modelId="{A0EE0B96-DE7C-0B4E-81A9-2493E6BFCDF3}" type="presOf" srcId="{DD77851A-4925-4952-8162-CAA60F2D039E}" destId="{22E48101-C7D2-EC42-A754-6468FB2C35D8}" srcOrd="0" destOrd="0" presId="urn:microsoft.com/office/officeart/2008/layout/LinedList"/>
    <dgm:cxn modelId="{A6F61CAF-B2D7-FF4A-BA8C-0A372D868AFA}" type="presOf" srcId="{2DA47E58-2FF1-4E0E-B3F6-AB2966B39CB6}" destId="{725C8311-E2EA-0E42-B209-72E09D783ADA}" srcOrd="0" destOrd="0" presId="urn:microsoft.com/office/officeart/2008/layout/LinedList"/>
    <dgm:cxn modelId="{4545D111-0C66-214D-B29F-D306C590C84F}" type="presParOf" srcId="{8D9D9F14-03CA-4D42-A275-BDF1C6A92480}" destId="{70F429DE-C30A-DC43-8174-47E39E94AF1D}" srcOrd="0" destOrd="0" presId="urn:microsoft.com/office/officeart/2008/layout/LinedList"/>
    <dgm:cxn modelId="{CC6DE5AE-FA2A-1540-9326-3F70B8759B6D}" type="presParOf" srcId="{8D9D9F14-03CA-4D42-A275-BDF1C6A92480}" destId="{D4587F47-461C-AB42-A394-56EE5B4C6317}" srcOrd="1" destOrd="0" presId="urn:microsoft.com/office/officeart/2008/layout/LinedList"/>
    <dgm:cxn modelId="{A4FA7613-899B-F94D-89A3-035C5503C94D}" type="presParOf" srcId="{D4587F47-461C-AB42-A394-56EE5B4C6317}" destId="{22E48101-C7D2-EC42-A754-6468FB2C35D8}" srcOrd="0" destOrd="0" presId="urn:microsoft.com/office/officeart/2008/layout/LinedList"/>
    <dgm:cxn modelId="{AFA7620C-FC43-724E-B970-5188C6AC545D}" type="presParOf" srcId="{D4587F47-461C-AB42-A394-56EE5B4C6317}" destId="{6A296137-A7CA-9A40-A64D-C2C8B45036C4}" srcOrd="1" destOrd="0" presId="urn:microsoft.com/office/officeart/2008/layout/LinedList"/>
    <dgm:cxn modelId="{7B1B4FE7-88A9-6443-B26D-52955262FE92}" type="presParOf" srcId="{8D9D9F14-03CA-4D42-A275-BDF1C6A92480}" destId="{05A2B713-9DE1-8F4E-A0A4-33CB7D4FCD65}" srcOrd="2" destOrd="0" presId="urn:microsoft.com/office/officeart/2008/layout/LinedList"/>
    <dgm:cxn modelId="{0417D5EF-94D1-324F-A2F5-834CC0536997}" type="presParOf" srcId="{8D9D9F14-03CA-4D42-A275-BDF1C6A92480}" destId="{6EB2DF10-0809-5141-839E-A8D4CB21D539}" srcOrd="3" destOrd="0" presId="urn:microsoft.com/office/officeart/2008/layout/LinedList"/>
    <dgm:cxn modelId="{7F176CFA-DEFA-9A45-B297-D4454088AF9C}" type="presParOf" srcId="{6EB2DF10-0809-5141-839E-A8D4CB21D539}" destId="{725C8311-E2EA-0E42-B209-72E09D783ADA}" srcOrd="0" destOrd="0" presId="urn:microsoft.com/office/officeart/2008/layout/LinedList"/>
    <dgm:cxn modelId="{1B521D21-C078-F342-958A-F851B63A532C}" type="presParOf" srcId="{6EB2DF10-0809-5141-839E-A8D4CB21D539}" destId="{D0908916-7F4C-A848-9250-6E09024CF0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5BE733D-8522-4F8D-B0D4-60B05B90F0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FBF7BEC-5522-4BB2-9551-B06F24D4A02C}">
      <dgm:prSet/>
      <dgm:spPr/>
      <dgm:t>
        <a:bodyPr/>
        <a:lstStyle/>
        <a:p>
          <a:pPr rtl="0"/>
          <a:r>
            <a:rPr lang="el-GR" dirty="0">
              <a:latin typeface="Calibri" panose="020F0502020204030204" pitchFamily="34" charset="0"/>
              <a:cs typeface="Calibri" panose="020F0502020204030204" pitchFamily="34" charset="0"/>
            </a:rPr>
            <a:t>Σπάνια κατανέμονται όλες οι έδρες μιας εκλογικής περιφέρειας με την χρήση του εκλογικού μέτρου. </a:t>
          </a:r>
        </a:p>
        <a:p>
          <a:pPr rtl="0"/>
          <a:r>
            <a:rPr lang="el-GR" dirty="0">
              <a:latin typeface="Calibri" panose="020F0502020204030204" pitchFamily="34" charset="0"/>
              <a:cs typeface="Calibri" panose="020F0502020204030204" pitchFamily="34" charset="0"/>
            </a:rPr>
            <a:t>Οι έδρες που δεν έχουν δοθεί (</a:t>
          </a:r>
          <a:r>
            <a:rPr lang="el-GR" b="1" dirty="0">
              <a:latin typeface="Calibri" panose="020F0502020204030204" pitchFamily="34" charset="0"/>
              <a:cs typeface="Calibri" panose="020F0502020204030204" pitchFamily="34" charset="0"/>
            </a:rPr>
            <a:t>αδιάθετες έδρες</a:t>
          </a:r>
          <a:r>
            <a:rPr lang="el-GR" dirty="0">
              <a:latin typeface="Calibri" panose="020F0502020204030204" pitchFamily="34" charset="0"/>
              <a:cs typeface="Calibri" panose="020F0502020204030204" pitchFamily="34" charset="0"/>
            </a:rPr>
            <a:t>) κατανέμονται με 2 πλαίσια κατανομής:</a:t>
          </a:r>
          <a:endParaRPr lang="en-GB" dirty="0">
            <a:latin typeface="Calibri" panose="020F0502020204030204" pitchFamily="34" charset="0"/>
            <a:cs typeface="Calibri" panose="020F0502020204030204" pitchFamily="34" charset="0"/>
          </a:endParaRPr>
        </a:p>
      </dgm:t>
    </dgm:pt>
    <dgm:pt modelId="{F8A722B0-A665-4741-8369-3DED76CC355F}" type="parTrans" cxnId="{64311822-E3AF-44EC-802D-E46151297E28}">
      <dgm:prSet/>
      <dgm:spPr/>
      <dgm:t>
        <a:bodyPr/>
        <a:lstStyle/>
        <a:p>
          <a:endParaRPr lang="en-GB"/>
        </a:p>
      </dgm:t>
    </dgm:pt>
    <dgm:pt modelId="{EF96E031-842E-4062-BB34-35FDE742D333}" type="sibTrans" cxnId="{64311822-E3AF-44EC-802D-E46151297E28}">
      <dgm:prSet/>
      <dgm:spPr/>
      <dgm:t>
        <a:bodyPr/>
        <a:lstStyle/>
        <a:p>
          <a:endParaRPr lang="en-GB"/>
        </a:p>
      </dgm:t>
    </dgm:pt>
    <dgm:pt modelId="{4A44D869-78A7-4D46-A045-1FF8580193F4}">
      <dgm:prSet/>
      <dgm:spPr/>
      <dgm:t>
        <a:bodyPr/>
        <a:lstStyle/>
        <a:p>
          <a:pPr algn="just" rtl="0"/>
          <a:r>
            <a:rPr lang="el-GR" b="1" dirty="0">
              <a:latin typeface="Calibri" panose="020F0502020204030204" pitchFamily="34" charset="0"/>
              <a:cs typeface="Calibri" panose="020F0502020204030204" pitchFamily="34" charset="0"/>
            </a:rPr>
            <a:t>Μέσα στην περιφέρεια </a:t>
          </a:r>
          <a:r>
            <a:rPr lang="el-GR" dirty="0">
              <a:latin typeface="Calibri" panose="020F0502020204030204" pitchFamily="34" charset="0"/>
              <a:cs typeface="Calibri" panose="020F0502020204030204" pitchFamily="34" charset="0"/>
            </a:rPr>
            <a:t>με χρήση διαφόρων τρόπων (μεγαλύτερος μέσος όρος ή μεγαλύτερα αχρησιμοποίητα υπόλοιπα)</a:t>
          </a:r>
          <a:endParaRPr lang="en-GB" dirty="0">
            <a:latin typeface="Calibri" panose="020F0502020204030204" pitchFamily="34" charset="0"/>
            <a:cs typeface="Calibri" panose="020F0502020204030204" pitchFamily="34" charset="0"/>
          </a:endParaRPr>
        </a:p>
      </dgm:t>
    </dgm:pt>
    <dgm:pt modelId="{73788575-99F8-4116-ACEA-32F5B240E573}" type="parTrans" cxnId="{F2F0814E-CF75-4088-BD08-65920BF31ADA}">
      <dgm:prSet/>
      <dgm:spPr/>
      <dgm:t>
        <a:bodyPr/>
        <a:lstStyle/>
        <a:p>
          <a:endParaRPr lang="en-GB"/>
        </a:p>
      </dgm:t>
    </dgm:pt>
    <dgm:pt modelId="{C5395AA3-F83B-4FE8-A2F7-98BB8C1C0572}" type="sibTrans" cxnId="{F2F0814E-CF75-4088-BD08-65920BF31ADA}">
      <dgm:prSet/>
      <dgm:spPr/>
      <dgm:t>
        <a:bodyPr/>
        <a:lstStyle/>
        <a:p>
          <a:endParaRPr lang="en-GB"/>
        </a:p>
      </dgm:t>
    </dgm:pt>
    <dgm:pt modelId="{0141727D-2050-4F83-A341-B7C32F475F6C}">
      <dgm:prSet/>
      <dgm:spPr/>
      <dgm:t>
        <a:bodyPr/>
        <a:lstStyle/>
        <a:p>
          <a:pPr algn="just" rtl="0"/>
          <a:r>
            <a:rPr lang="el-GR" b="1" u="none" dirty="0">
              <a:latin typeface="Calibri" panose="020F0502020204030204" pitchFamily="34" charset="0"/>
              <a:cs typeface="Calibri" panose="020F0502020204030204" pitchFamily="34" charset="0"/>
            </a:rPr>
            <a:t>Σε μείζονες ή ευρύτερες περιφέρειες </a:t>
          </a:r>
          <a:r>
            <a:rPr lang="el-GR" dirty="0">
              <a:latin typeface="Calibri" panose="020F0502020204030204" pitchFamily="34" charset="0"/>
              <a:cs typeface="Calibri" panose="020F0502020204030204" pitchFamily="34" charset="0"/>
            </a:rPr>
            <a:t>ή και σε ολόκληρη την επικράτεια (β’ και γ’ κατανομή) έως την εξάντληση όλων των αδιάθετων εδρών με χρήση των ίδιων όπως και παραπάνω τρόπων</a:t>
          </a:r>
          <a:endParaRPr lang="en-GB" dirty="0">
            <a:latin typeface="Calibri" panose="020F0502020204030204" pitchFamily="34" charset="0"/>
            <a:cs typeface="Calibri" panose="020F0502020204030204" pitchFamily="34" charset="0"/>
          </a:endParaRPr>
        </a:p>
      </dgm:t>
    </dgm:pt>
    <dgm:pt modelId="{E6F560CD-B843-4DF1-8354-2037401722CA}" type="parTrans" cxnId="{09FD5126-F036-44ED-8786-7C092BE0495F}">
      <dgm:prSet/>
      <dgm:spPr/>
      <dgm:t>
        <a:bodyPr/>
        <a:lstStyle/>
        <a:p>
          <a:endParaRPr lang="en-GB"/>
        </a:p>
      </dgm:t>
    </dgm:pt>
    <dgm:pt modelId="{60EF0F55-0749-4D4E-A178-66E00C631BDA}" type="sibTrans" cxnId="{09FD5126-F036-44ED-8786-7C092BE0495F}">
      <dgm:prSet/>
      <dgm:spPr/>
      <dgm:t>
        <a:bodyPr/>
        <a:lstStyle/>
        <a:p>
          <a:endParaRPr lang="en-GB"/>
        </a:p>
      </dgm:t>
    </dgm:pt>
    <dgm:pt modelId="{77A41824-A076-4A37-B6EF-5157A30D6A91}" type="pres">
      <dgm:prSet presAssocID="{55BE733D-8522-4F8D-B0D4-60B05B90F0F8}" presName="Name0" presStyleCnt="0">
        <dgm:presLayoutVars>
          <dgm:dir/>
          <dgm:animLvl val="lvl"/>
          <dgm:resizeHandles val="exact"/>
        </dgm:presLayoutVars>
      </dgm:prSet>
      <dgm:spPr/>
    </dgm:pt>
    <dgm:pt modelId="{4AB3D711-7C90-49E2-B9A5-D44FD0196595}" type="pres">
      <dgm:prSet presAssocID="{6FBF7BEC-5522-4BB2-9551-B06F24D4A02C}" presName="linNode" presStyleCnt="0"/>
      <dgm:spPr/>
    </dgm:pt>
    <dgm:pt modelId="{261AB3FE-4693-4633-A77E-F3F47C0664ED}" type="pres">
      <dgm:prSet presAssocID="{6FBF7BEC-5522-4BB2-9551-B06F24D4A02C}" presName="parentText" presStyleLbl="node1" presStyleIdx="0" presStyleCnt="1" custLinFactNeighborX="-1460">
        <dgm:presLayoutVars>
          <dgm:chMax val="1"/>
          <dgm:bulletEnabled val="1"/>
        </dgm:presLayoutVars>
      </dgm:prSet>
      <dgm:spPr/>
    </dgm:pt>
    <dgm:pt modelId="{F201B45B-0669-43AB-A191-45ED51389886}" type="pres">
      <dgm:prSet presAssocID="{6FBF7BEC-5522-4BB2-9551-B06F24D4A02C}" presName="descendantText" presStyleLbl="alignAccFollowNode1" presStyleIdx="0" presStyleCnt="1">
        <dgm:presLayoutVars>
          <dgm:bulletEnabled val="1"/>
        </dgm:presLayoutVars>
      </dgm:prSet>
      <dgm:spPr/>
    </dgm:pt>
  </dgm:ptLst>
  <dgm:cxnLst>
    <dgm:cxn modelId="{64311822-E3AF-44EC-802D-E46151297E28}" srcId="{55BE733D-8522-4F8D-B0D4-60B05B90F0F8}" destId="{6FBF7BEC-5522-4BB2-9551-B06F24D4A02C}" srcOrd="0" destOrd="0" parTransId="{F8A722B0-A665-4741-8369-3DED76CC355F}" sibTransId="{EF96E031-842E-4062-BB34-35FDE742D333}"/>
    <dgm:cxn modelId="{09FD5126-F036-44ED-8786-7C092BE0495F}" srcId="{6FBF7BEC-5522-4BB2-9551-B06F24D4A02C}" destId="{0141727D-2050-4F83-A341-B7C32F475F6C}" srcOrd="1" destOrd="0" parTransId="{E6F560CD-B843-4DF1-8354-2037401722CA}" sibTransId="{60EF0F55-0749-4D4E-A178-66E00C631BDA}"/>
    <dgm:cxn modelId="{45236849-CE66-410F-8D9A-23D4CD39F2CA}" type="presOf" srcId="{6FBF7BEC-5522-4BB2-9551-B06F24D4A02C}" destId="{261AB3FE-4693-4633-A77E-F3F47C0664ED}" srcOrd="0" destOrd="0" presId="urn:microsoft.com/office/officeart/2005/8/layout/vList5"/>
    <dgm:cxn modelId="{F2F0814E-CF75-4088-BD08-65920BF31ADA}" srcId="{6FBF7BEC-5522-4BB2-9551-B06F24D4A02C}" destId="{4A44D869-78A7-4D46-A045-1FF8580193F4}" srcOrd="0" destOrd="0" parTransId="{73788575-99F8-4116-ACEA-32F5B240E573}" sibTransId="{C5395AA3-F83B-4FE8-A2F7-98BB8C1C0572}"/>
    <dgm:cxn modelId="{BF0B979D-F2D6-4145-AF1A-22E3B4936E51}" type="presOf" srcId="{0141727D-2050-4F83-A341-B7C32F475F6C}" destId="{F201B45B-0669-43AB-A191-45ED51389886}" srcOrd="0" destOrd="1" presId="urn:microsoft.com/office/officeart/2005/8/layout/vList5"/>
    <dgm:cxn modelId="{109C33E6-98CA-4305-B8E9-E761164D7ED2}" type="presOf" srcId="{55BE733D-8522-4F8D-B0D4-60B05B90F0F8}" destId="{77A41824-A076-4A37-B6EF-5157A30D6A91}" srcOrd="0" destOrd="0" presId="urn:microsoft.com/office/officeart/2005/8/layout/vList5"/>
    <dgm:cxn modelId="{1C3E29F6-EF17-4FE7-9C0F-34C1C24DEECE}" type="presOf" srcId="{4A44D869-78A7-4D46-A045-1FF8580193F4}" destId="{F201B45B-0669-43AB-A191-45ED51389886}" srcOrd="0" destOrd="0" presId="urn:microsoft.com/office/officeart/2005/8/layout/vList5"/>
    <dgm:cxn modelId="{D73ADA58-45AB-425D-9BC4-3BDF2A977CE8}" type="presParOf" srcId="{77A41824-A076-4A37-B6EF-5157A30D6A91}" destId="{4AB3D711-7C90-49E2-B9A5-D44FD0196595}" srcOrd="0" destOrd="0" presId="urn:microsoft.com/office/officeart/2005/8/layout/vList5"/>
    <dgm:cxn modelId="{767B6851-EF27-4E61-9776-CBD9EC16DAA1}" type="presParOf" srcId="{4AB3D711-7C90-49E2-B9A5-D44FD0196595}" destId="{261AB3FE-4693-4633-A77E-F3F47C0664ED}" srcOrd="0" destOrd="0" presId="urn:microsoft.com/office/officeart/2005/8/layout/vList5"/>
    <dgm:cxn modelId="{07D52545-7BE4-46CF-8F78-2A749A9758AB}" type="presParOf" srcId="{4AB3D711-7C90-49E2-B9A5-D44FD0196595}" destId="{F201B45B-0669-43AB-A191-45ED513898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16347CA-9D79-274F-A28D-11FBA11CA344}"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24F7F3C8-6C7C-CD46-9BE5-8EAB82E4F0F1}">
      <dgm:prSet/>
      <dgm:spPr/>
      <dgm:t>
        <a:bodyPr/>
        <a:lstStyle/>
        <a:p>
          <a:pPr rtl="0"/>
          <a:r>
            <a:rPr lang="el-GR" b="1">
              <a:latin typeface="Calibri" panose="020F0502020204030204" pitchFamily="34" charset="0"/>
              <a:cs typeface="Calibri" panose="020F0502020204030204" pitchFamily="34" charset="0"/>
            </a:rPr>
            <a:t>Επινοήθηκε από τον Βέλγο μαθηματικό Victor d’ Hondt </a:t>
          </a:r>
        </a:p>
      </dgm:t>
    </dgm:pt>
    <dgm:pt modelId="{19E3783B-FF60-D345-945D-FE9BEE5B0B8E}" type="parTrans" cxnId="{54528A8A-4342-2B41-A54D-942607DE26D4}">
      <dgm:prSet/>
      <dgm:spPr/>
      <dgm:t>
        <a:bodyPr/>
        <a:lstStyle/>
        <a:p>
          <a:endParaRPr lang="en-US"/>
        </a:p>
      </dgm:t>
    </dgm:pt>
    <dgm:pt modelId="{9F462B26-8D9B-2942-A883-5C8E72D2D6E6}" type="sibTrans" cxnId="{54528A8A-4342-2B41-A54D-942607DE26D4}">
      <dgm:prSet/>
      <dgm:spPr/>
      <dgm:t>
        <a:bodyPr/>
        <a:lstStyle/>
        <a:p>
          <a:endParaRPr lang="en-US"/>
        </a:p>
      </dgm:t>
    </dgm:pt>
    <dgm:pt modelId="{20CD04F1-EFFF-414A-BA45-B45F3E1A6234}">
      <dgm:prSet/>
      <dgm:spPr/>
      <dgm:t>
        <a:bodyPr/>
        <a:lstStyle/>
        <a:p>
          <a:pPr rtl="0"/>
          <a:r>
            <a:rPr lang="el-GR">
              <a:latin typeface="Calibri" panose="020F0502020204030204" pitchFamily="34" charset="0"/>
              <a:cs typeface="Calibri" panose="020F0502020204030204" pitchFamily="34" charset="0"/>
            </a:rPr>
            <a:t>Χρησιμοποιείται σε Βέλγιο, Αυστρία, Τσεχία, Δανία, Φιλανδία, Ισραήλ, Ολλανδία, Ισπανία, Πορτογαλία κ.α.</a:t>
          </a:r>
        </a:p>
      </dgm:t>
    </dgm:pt>
    <dgm:pt modelId="{BEE6B60F-8261-7F41-913E-73984F4C3D19}" type="parTrans" cxnId="{F9625F64-090E-6B4C-9488-7888BAB0EAD2}">
      <dgm:prSet/>
      <dgm:spPr/>
      <dgm:t>
        <a:bodyPr/>
        <a:lstStyle/>
        <a:p>
          <a:endParaRPr lang="en-US"/>
        </a:p>
      </dgm:t>
    </dgm:pt>
    <dgm:pt modelId="{5D1307A4-A536-EB43-A1A3-F8FEA0FD7F70}" type="sibTrans" cxnId="{F9625F64-090E-6B4C-9488-7888BAB0EAD2}">
      <dgm:prSet/>
      <dgm:spPr/>
      <dgm:t>
        <a:bodyPr/>
        <a:lstStyle/>
        <a:p>
          <a:endParaRPr lang="en-US"/>
        </a:p>
      </dgm:t>
    </dgm:pt>
    <dgm:pt modelId="{E37FBF8C-199A-6A40-BEA8-6E0A41FE820A}">
      <dgm:prSet/>
      <dgm:spPr/>
      <dgm:t>
        <a:bodyPr/>
        <a:lstStyle/>
        <a:p>
          <a:pPr rtl="0"/>
          <a:r>
            <a:rPr lang="el-GR" b="1" u="none">
              <a:latin typeface="Calibri" panose="020F0502020204030204" pitchFamily="34" charset="0"/>
              <a:cs typeface="Calibri" panose="020F0502020204030204" pitchFamily="34" charset="0"/>
            </a:rPr>
            <a:t>Οι ψήφοι των συνδυασμών κάθε εκλογικής περιφέρειας διαιρούνται διαδοχικά δια του 1,2,3, κ.λ.π. μέχρις εξαντλήσεως του αριθμού των εδρών αυτής. </a:t>
          </a:r>
          <a:endParaRPr lang="el-GR" u="none">
            <a:latin typeface="Calibri" panose="020F0502020204030204" pitchFamily="34" charset="0"/>
            <a:cs typeface="Calibri" panose="020F0502020204030204" pitchFamily="34" charset="0"/>
          </a:endParaRPr>
        </a:p>
      </dgm:t>
    </dgm:pt>
    <dgm:pt modelId="{3B816E41-2EA4-5A46-89CE-E7A95738BDBD}" type="parTrans" cxnId="{8CA6D22C-37B2-BF46-B465-764946069C8A}">
      <dgm:prSet/>
      <dgm:spPr/>
      <dgm:t>
        <a:bodyPr/>
        <a:lstStyle/>
        <a:p>
          <a:endParaRPr lang="en-US"/>
        </a:p>
      </dgm:t>
    </dgm:pt>
    <dgm:pt modelId="{3153F57F-A951-8C43-A764-82C6D77A7F78}" type="sibTrans" cxnId="{8CA6D22C-37B2-BF46-B465-764946069C8A}">
      <dgm:prSet/>
      <dgm:spPr/>
      <dgm:t>
        <a:bodyPr/>
        <a:lstStyle/>
        <a:p>
          <a:endParaRPr lang="en-US"/>
        </a:p>
      </dgm:t>
    </dgm:pt>
    <dgm:pt modelId="{3F03EDE4-141A-7C46-97B2-9410081EB15B}">
      <dgm:prSet/>
      <dgm:spPr/>
      <dgm:t>
        <a:bodyPr/>
        <a:lstStyle/>
        <a:p>
          <a:pPr rtl="0"/>
          <a:r>
            <a:rPr lang="el-GR">
              <a:latin typeface="Calibri" panose="020F0502020204030204" pitchFamily="34" charset="0"/>
              <a:cs typeface="Calibri" panose="020F0502020204030204" pitchFamily="34" charset="0"/>
            </a:rPr>
            <a:t>Οι έδρες κατόπιν κατανέμονται στους συνδυασμούς που έχουν κατά σειρά </a:t>
          </a:r>
          <a:r>
            <a:rPr lang="el-GR" b="1">
              <a:latin typeface="Calibri" panose="020F0502020204030204" pitchFamily="34" charset="0"/>
              <a:cs typeface="Calibri" panose="020F0502020204030204" pitchFamily="34" charset="0"/>
            </a:rPr>
            <a:t>ΤΑ ΜΕΓΑΛΥΤΕΡΑ ΠΗΛΙΚΑ</a:t>
          </a:r>
          <a:r>
            <a:rPr lang="el-GR">
              <a:latin typeface="Calibri" panose="020F0502020204030204" pitchFamily="34" charset="0"/>
              <a:cs typeface="Calibri" panose="020F0502020204030204" pitchFamily="34" charset="0"/>
            </a:rPr>
            <a:t> μέχρις πλήρους κάλυψης των εδρών. </a:t>
          </a:r>
        </a:p>
      </dgm:t>
    </dgm:pt>
    <dgm:pt modelId="{4A7BB430-027A-324B-9FB0-77F29DCE92E2}" type="parTrans" cxnId="{8DFD6008-0AC8-6545-BBCC-FF8F1764C31A}">
      <dgm:prSet/>
      <dgm:spPr/>
      <dgm:t>
        <a:bodyPr/>
        <a:lstStyle/>
        <a:p>
          <a:endParaRPr lang="en-US"/>
        </a:p>
      </dgm:t>
    </dgm:pt>
    <dgm:pt modelId="{30CAEB82-D177-104A-BD26-D2B5F6591D0A}" type="sibTrans" cxnId="{8DFD6008-0AC8-6545-BBCC-FF8F1764C31A}">
      <dgm:prSet/>
      <dgm:spPr/>
      <dgm:t>
        <a:bodyPr/>
        <a:lstStyle/>
        <a:p>
          <a:endParaRPr lang="en-US"/>
        </a:p>
      </dgm:t>
    </dgm:pt>
    <dgm:pt modelId="{C563252B-C863-3349-A5E0-0B833EDC8185}" type="pres">
      <dgm:prSet presAssocID="{C16347CA-9D79-274F-A28D-11FBA11CA344}" presName="vert0" presStyleCnt="0">
        <dgm:presLayoutVars>
          <dgm:dir/>
          <dgm:animOne val="branch"/>
          <dgm:animLvl val="lvl"/>
        </dgm:presLayoutVars>
      </dgm:prSet>
      <dgm:spPr/>
    </dgm:pt>
    <dgm:pt modelId="{6C5BF03F-827B-AA40-9E61-6D0366AF1AEC}" type="pres">
      <dgm:prSet presAssocID="{24F7F3C8-6C7C-CD46-9BE5-8EAB82E4F0F1}" presName="thickLine" presStyleLbl="alignNode1" presStyleIdx="0" presStyleCnt="4"/>
      <dgm:spPr/>
    </dgm:pt>
    <dgm:pt modelId="{8489945A-1247-EF4F-840A-1DB79B98E0AF}" type="pres">
      <dgm:prSet presAssocID="{24F7F3C8-6C7C-CD46-9BE5-8EAB82E4F0F1}" presName="horz1" presStyleCnt="0"/>
      <dgm:spPr/>
    </dgm:pt>
    <dgm:pt modelId="{48A471D0-FCC3-354C-9EB9-12ED15526EFB}" type="pres">
      <dgm:prSet presAssocID="{24F7F3C8-6C7C-CD46-9BE5-8EAB82E4F0F1}" presName="tx1" presStyleLbl="revTx" presStyleIdx="0" presStyleCnt="4"/>
      <dgm:spPr/>
    </dgm:pt>
    <dgm:pt modelId="{462D2593-DD04-C749-A27B-3708B6E4E86B}" type="pres">
      <dgm:prSet presAssocID="{24F7F3C8-6C7C-CD46-9BE5-8EAB82E4F0F1}" presName="vert1" presStyleCnt="0"/>
      <dgm:spPr/>
    </dgm:pt>
    <dgm:pt modelId="{A3878A68-1E7F-CC4C-99F2-57D998AC0F3B}" type="pres">
      <dgm:prSet presAssocID="{20CD04F1-EFFF-414A-BA45-B45F3E1A6234}" presName="thickLine" presStyleLbl="alignNode1" presStyleIdx="1" presStyleCnt="4"/>
      <dgm:spPr/>
    </dgm:pt>
    <dgm:pt modelId="{91FDE521-F57C-5444-B3FF-2B8C0275ED8B}" type="pres">
      <dgm:prSet presAssocID="{20CD04F1-EFFF-414A-BA45-B45F3E1A6234}" presName="horz1" presStyleCnt="0"/>
      <dgm:spPr/>
    </dgm:pt>
    <dgm:pt modelId="{E768464E-981B-C54C-9247-A7FF6690DB84}" type="pres">
      <dgm:prSet presAssocID="{20CD04F1-EFFF-414A-BA45-B45F3E1A6234}" presName="tx1" presStyleLbl="revTx" presStyleIdx="1" presStyleCnt="4"/>
      <dgm:spPr/>
    </dgm:pt>
    <dgm:pt modelId="{18A3EEAE-FDA8-3844-BA8F-593A526B8280}" type="pres">
      <dgm:prSet presAssocID="{20CD04F1-EFFF-414A-BA45-B45F3E1A6234}" presName="vert1" presStyleCnt="0"/>
      <dgm:spPr/>
    </dgm:pt>
    <dgm:pt modelId="{A81D966A-1F32-AE4E-A460-7A083EC49EF5}" type="pres">
      <dgm:prSet presAssocID="{E37FBF8C-199A-6A40-BEA8-6E0A41FE820A}" presName="thickLine" presStyleLbl="alignNode1" presStyleIdx="2" presStyleCnt="4"/>
      <dgm:spPr/>
    </dgm:pt>
    <dgm:pt modelId="{DF4C1673-C340-9046-A9ED-EF05F33A4142}" type="pres">
      <dgm:prSet presAssocID="{E37FBF8C-199A-6A40-BEA8-6E0A41FE820A}" presName="horz1" presStyleCnt="0"/>
      <dgm:spPr/>
    </dgm:pt>
    <dgm:pt modelId="{B4DED5D0-81B7-694C-89F8-3725333AEE1F}" type="pres">
      <dgm:prSet presAssocID="{E37FBF8C-199A-6A40-BEA8-6E0A41FE820A}" presName="tx1" presStyleLbl="revTx" presStyleIdx="2" presStyleCnt="4"/>
      <dgm:spPr/>
    </dgm:pt>
    <dgm:pt modelId="{6838AB4B-07E3-4544-AD41-04383AB56CDA}" type="pres">
      <dgm:prSet presAssocID="{E37FBF8C-199A-6A40-BEA8-6E0A41FE820A}" presName="vert1" presStyleCnt="0"/>
      <dgm:spPr/>
    </dgm:pt>
    <dgm:pt modelId="{23BA643A-2C4B-1549-B344-16D503B86671}" type="pres">
      <dgm:prSet presAssocID="{3F03EDE4-141A-7C46-97B2-9410081EB15B}" presName="thickLine" presStyleLbl="alignNode1" presStyleIdx="3" presStyleCnt="4"/>
      <dgm:spPr/>
    </dgm:pt>
    <dgm:pt modelId="{8E4F14F9-A689-F043-B537-5B7FE42FA2AF}" type="pres">
      <dgm:prSet presAssocID="{3F03EDE4-141A-7C46-97B2-9410081EB15B}" presName="horz1" presStyleCnt="0"/>
      <dgm:spPr/>
    </dgm:pt>
    <dgm:pt modelId="{A979DFF0-EC12-3C46-B26E-6505F7AE5312}" type="pres">
      <dgm:prSet presAssocID="{3F03EDE4-141A-7C46-97B2-9410081EB15B}" presName="tx1" presStyleLbl="revTx" presStyleIdx="3" presStyleCnt="4"/>
      <dgm:spPr/>
    </dgm:pt>
    <dgm:pt modelId="{C0658A67-0E90-8447-A51E-1743601EDCBF}" type="pres">
      <dgm:prSet presAssocID="{3F03EDE4-141A-7C46-97B2-9410081EB15B}" presName="vert1" presStyleCnt="0"/>
      <dgm:spPr/>
    </dgm:pt>
  </dgm:ptLst>
  <dgm:cxnLst>
    <dgm:cxn modelId="{8DFD6008-0AC8-6545-BBCC-FF8F1764C31A}" srcId="{C16347CA-9D79-274F-A28D-11FBA11CA344}" destId="{3F03EDE4-141A-7C46-97B2-9410081EB15B}" srcOrd="3" destOrd="0" parTransId="{4A7BB430-027A-324B-9FB0-77F29DCE92E2}" sibTransId="{30CAEB82-D177-104A-BD26-D2B5F6591D0A}"/>
    <dgm:cxn modelId="{8CA6D22C-37B2-BF46-B465-764946069C8A}" srcId="{C16347CA-9D79-274F-A28D-11FBA11CA344}" destId="{E37FBF8C-199A-6A40-BEA8-6E0A41FE820A}" srcOrd="2" destOrd="0" parTransId="{3B816E41-2EA4-5A46-89CE-E7A95738BDBD}" sibTransId="{3153F57F-A951-8C43-A764-82C6D77A7F78}"/>
    <dgm:cxn modelId="{F9625F64-090E-6B4C-9488-7888BAB0EAD2}" srcId="{C16347CA-9D79-274F-A28D-11FBA11CA344}" destId="{20CD04F1-EFFF-414A-BA45-B45F3E1A6234}" srcOrd="1" destOrd="0" parTransId="{BEE6B60F-8261-7F41-913E-73984F4C3D19}" sibTransId="{5D1307A4-A536-EB43-A1A3-F8FEA0FD7F70}"/>
    <dgm:cxn modelId="{EB038A74-A28C-A242-8883-B418D46F1BDF}" type="presOf" srcId="{3F03EDE4-141A-7C46-97B2-9410081EB15B}" destId="{A979DFF0-EC12-3C46-B26E-6505F7AE5312}" srcOrd="0" destOrd="0" presId="urn:microsoft.com/office/officeart/2008/layout/LinedList"/>
    <dgm:cxn modelId="{B5831778-00A7-944A-A354-0205B667B4B7}" type="presOf" srcId="{24F7F3C8-6C7C-CD46-9BE5-8EAB82E4F0F1}" destId="{48A471D0-FCC3-354C-9EB9-12ED15526EFB}" srcOrd="0" destOrd="0" presId="urn:microsoft.com/office/officeart/2008/layout/LinedList"/>
    <dgm:cxn modelId="{F6D5727F-6E08-0049-94F6-2A77BA80E45F}" type="presOf" srcId="{C16347CA-9D79-274F-A28D-11FBA11CA344}" destId="{C563252B-C863-3349-A5E0-0B833EDC8185}" srcOrd="0" destOrd="0" presId="urn:microsoft.com/office/officeart/2008/layout/LinedList"/>
    <dgm:cxn modelId="{2FBFCB80-02E5-7C4D-82DA-DBCD5B8447C9}" type="presOf" srcId="{E37FBF8C-199A-6A40-BEA8-6E0A41FE820A}" destId="{B4DED5D0-81B7-694C-89F8-3725333AEE1F}" srcOrd="0" destOrd="0" presId="urn:microsoft.com/office/officeart/2008/layout/LinedList"/>
    <dgm:cxn modelId="{54528A8A-4342-2B41-A54D-942607DE26D4}" srcId="{C16347CA-9D79-274F-A28D-11FBA11CA344}" destId="{24F7F3C8-6C7C-CD46-9BE5-8EAB82E4F0F1}" srcOrd="0" destOrd="0" parTransId="{19E3783B-FF60-D345-945D-FE9BEE5B0B8E}" sibTransId="{9F462B26-8D9B-2942-A883-5C8E72D2D6E6}"/>
    <dgm:cxn modelId="{1DA792D4-E658-9544-A826-652DA8A13889}" type="presOf" srcId="{20CD04F1-EFFF-414A-BA45-B45F3E1A6234}" destId="{E768464E-981B-C54C-9247-A7FF6690DB84}" srcOrd="0" destOrd="0" presId="urn:microsoft.com/office/officeart/2008/layout/LinedList"/>
    <dgm:cxn modelId="{9D71D41A-F02B-864C-8ABE-6C4CA54126AD}" type="presParOf" srcId="{C563252B-C863-3349-A5E0-0B833EDC8185}" destId="{6C5BF03F-827B-AA40-9E61-6D0366AF1AEC}" srcOrd="0" destOrd="0" presId="urn:microsoft.com/office/officeart/2008/layout/LinedList"/>
    <dgm:cxn modelId="{54E5F316-FE73-F54E-8F06-BAABBB7BC0A7}" type="presParOf" srcId="{C563252B-C863-3349-A5E0-0B833EDC8185}" destId="{8489945A-1247-EF4F-840A-1DB79B98E0AF}" srcOrd="1" destOrd="0" presId="urn:microsoft.com/office/officeart/2008/layout/LinedList"/>
    <dgm:cxn modelId="{91FDBCF2-04DA-4E4D-87B8-78D63147B59A}" type="presParOf" srcId="{8489945A-1247-EF4F-840A-1DB79B98E0AF}" destId="{48A471D0-FCC3-354C-9EB9-12ED15526EFB}" srcOrd="0" destOrd="0" presId="urn:microsoft.com/office/officeart/2008/layout/LinedList"/>
    <dgm:cxn modelId="{B98DA206-D5EF-6A47-B35C-DAA7A7756E00}" type="presParOf" srcId="{8489945A-1247-EF4F-840A-1DB79B98E0AF}" destId="{462D2593-DD04-C749-A27B-3708B6E4E86B}" srcOrd="1" destOrd="0" presId="urn:microsoft.com/office/officeart/2008/layout/LinedList"/>
    <dgm:cxn modelId="{DF9198D0-2080-B24B-9C92-31C4EDDE9941}" type="presParOf" srcId="{C563252B-C863-3349-A5E0-0B833EDC8185}" destId="{A3878A68-1E7F-CC4C-99F2-57D998AC0F3B}" srcOrd="2" destOrd="0" presId="urn:microsoft.com/office/officeart/2008/layout/LinedList"/>
    <dgm:cxn modelId="{796FDD6A-BACA-4146-B938-6C52E405D744}" type="presParOf" srcId="{C563252B-C863-3349-A5E0-0B833EDC8185}" destId="{91FDE521-F57C-5444-B3FF-2B8C0275ED8B}" srcOrd="3" destOrd="0" presId="urn:microsoft.com/office/officeart/2008/layout/LinedList"/>
    <dgm:cxn modelId="{0115D9BD-90BC-C044-B436-8893BBBD7227}" type="presParOf" srcId="{91FDE521-F57C-5444-B3FF-2B8C0275ED8B}" destId="{E768464E-981B-C54C-9247-A7FF6690DB84}" srcOrd="0" destOrd="0" presId="urn:microsoft.com/office/officeart/2008/layout/LinedList"/>
    <dgm:cxn modelId="{A09722DC-4889-4A4E-8B58-473F5937AC6C}" type="presParOf" srcId="{91FDE521-F57C-5444-B3FF-2B8C0275ED8B}" destId="{18A3EEAE-FDA8-3844-BA8F-593A526B8280}" srcOrd="1" destOrd="0" presId="urn:microsoft.com/office/officeart/2008/layout/LinedList"/>
    <dgm:cxn modelId="{FD73DBCD-3DAE-4548-A89F-965EE81A9CCC}" type="presParOf" srcId="{C563252B-C863-3349-A5E0-0B833EDC8185}" destId="{A81D966A-1F32-AE4E-A460-7A083EC49EF5}" srcOrd="4" destOrd="0" presId="urn:microsoft.com/office/officeart/2008/layout/LinedList"/>
    <dgm:cxn modelId="{CC50FE30-509D-F942-AF5B-A6A1D07AA5EA}" type="presParOf" srcId="{C563252B-C863-3349-A5E0-0B833EDC8185}" destId="{DF4C1673-C340-9046-A9ED-EF05F33A4142}" srcOrd="5" destOrd="0" presId="urn:microsoft.com/office/officeart/2008/layout/LinedList"/>
    <dgm:cxn modelId="{29FB5F21-68F4-ED41-8464-AC3653A50B7F}" type="presParOf" srcId="{DF4C1673-C340-9046-A9ED-EF05F33A4142}" destId="{B4DED5D0-81B7-694C-89F8-3725333AEE1F}" srcOrd="0" destOrd="0" presId="urn:microsoft.com/office/officeart/2008/layout/LinedList"/>
    <dgm:cxn modelId="{21FCE5E0-82C5-EE4F-A5ED-4F2AD23286F9}" type="presParOf" srcId="{DF4C1673-C340-9046-A9ED-EF05F33A4142}" destId="{6838AB4B-07E3-4544-AD41-04383AB56CDA}" srcOrd="1" destOrd="0" presId="urn:microsoft.com/office/officeart/2008/layout/LinedList"/>
    <dgm:cxn modelId="{CFFE1AC5-A4E1-504B-9152-D6F32002DFBA}" type="presParOf" srcId="{C563252B-C863-3349-A5E0-0B833EDC8185}" destId="{23BA643A-2C4B-1549-B344-16D503B86671}" srcOrd="6" destOrd="0" presId="urn:microsoft.com/office/officeart/2008/layout/LinedList"/>
    <dgm:cxn modelId="{B53D05E4-C51B-1340-A767-9554FAF64201}" type="presParOf" srcId="{C563252B-C863-3349-A5E0-0B833EDC8185}" destId="{8E4F14F9-A689-F043-B537-5B7FE42FA2AF}" srcOrd="7" destOrd="0" presId="urn:microsoft.com/office/officeart/2008/layout/LinedList"/>
    <dgm:cxn modelId="{359B3762-FC0D-1440-880F-605359BABCE2}" type="presParOf" srcId="{8E4F14F9-A689-F043-B537-5B7FE42FA2AF}" destId="{A979DFF0-EC12-3C46-B26E-6505F7AE5312}" srcOrd="0" destOrd="0" presId="urn:microsoft.com/office/officeart/2008/layout/LinedList"/>
    <dgm:cxn modelId="{308A15BC-D326-7241-8F66-C9BF77985265}" type="presParOf" srcId="{8E4F14F9-A689-F043-B537-5B7FE42FA2AF}" destId="{C0658A67-0E90-8447-A51E-1743601EDCB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495F304-BA81-444A-BEF8-E08405ED5242}" type="doc">
      <dgm:prSet loTypeId="urn:microsoft.com/office/officeart/2009/3/layout/StepUpProcess" loCatId="cycle" qsTypeId="urn:microsoft.com/office/officeart/2005/8/quickstyle/3d4" qsCatId="3D" csTypeId="urn:microsoft.com/office/officeart/2005/8/colors/accent1_2" csCatId="accent1" phldr="1"/>
      <dgm:spPr/>
      <dgm:t>
        <a:bodyPr/>
        <a:lstStyle/>
        <a:p>
          <a:endParaRPr lang="en-GB"/>
        </a:p>
      </dgm:t>
    </dgm:pt>
    <dgm:pt modelId="{5CA935C0-0D6A-4DC2-A54D-3BACDB3329B9}">
      <dgm:prSet custT="1"/>
      <dgm:spPr/>
      <dgm:t>
        <a:bodyPr/>
        <a:lstStyle/>
        <a:p>
          <a:pPr rtl="0"/>
          <a:r>
            <a:rPr lang="el-GR" sz="1600" dirty="0">
              <a:latin typeface="Calibri" panose="020F0502020204030204" pitchFamily="34" charset="0"/>
              <a:cs typeface="Calibri" panose="020F0502020204030204" pitchFamily="34" charset="0"/>
            </a:rPr>
            <a:t>Επινοήθηκε από τον Γάλλο μαθηματικό </a:t>
          </a:r>
          <a:r>
            <a:rPr lang="en-US" sz="1600" dirty="0">
              <a:latin typeface="Calibri" panose="020F0502020204030204" pitchFamily="34" charset="0"/>
              <a:cs typeface="Calibri" panose="020F0502020204030204" pitchFamily="34" charset="0"/>
            </a:rPr>
            <a:t>André Sainte-</a:t>
          </a:r>
          <a:r>
            <a:rPr lang="en-US" sz="1600" dirty="0" err="1">
              <a:latin typeface="Calibri" panose="020F0502020204030204" pitchFamily="34" charset="0"/>
              <a:cs typeface="Calibri" panose="020F0502020204030204" pitchFamily="34" charset="0"/>
            </a:rPr>
            <a:t>Laguë</a:t>
          </a:r>
          <a:r>
            <a:rPr lang="el-GR" sz="1600" dirty="0">
              <a:latin typeface="Calibri" panose="020F0502020204030204" pitchFamily="34" charset="0"/>
              <a:cs typeface="Calibri" panose="020F0502020204030204" pitchFamily="34" charset="0"/>
            </a:rPr>
            <a:t>. Χρησιμοποιείται λιγότερο ευρέως (στην Σουηδία, Νορβηγία κ.α) . Αναλογικότερη εκδοχή του συστήματος </a:t>
          </a:r>
          <a:r>
            <a:rPr lang="en-US" sz="1600" dirty="0">
              <a:latin typeface="Calibri" panose="020F0502020204030204" pitchFamily="34" charset="0"/>
              <a:cs typeface="Calibri" panose="020F0502020204030204" pitchFamily="34" charset="0"/>
            </a:rPr>
            <a:t>D’ </a:t>
          </a:r>
          <a:r>
            <a:rPr lang="en-US" sz="1600" dirty="0" err="1">
              <a:latin typeface="Calibri" panose="020F0502020204030204" pitchFamily="34" charset="0"/>
              <a:cs typeface="Calibri" panose="020F0502020204030204" pitchFamily="34" charset="0"/>
            </a:rPr>
            <a:t>Hondt</a:t>
          </a:r>
          <a:r>
            <a:rPr lang="el-GR" sz="1600" dirty="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dgm:t>
    </dgm:pt>
    <dgm:pt modelId="{8DE6D381-06C2-4C1C-BB7A-6E3A1D53A49D}" type="parTrans" cxnId="{1B0A4917-CE4C-4099-B721-994AA71D58C0}">
      <dgm:prSet/>
      <dgm:spPr/>
      <dgm:t>
        <a:bodyPr/>
        <a:lstStyle/>
        <a:p>
          <a:endParaRPr lang="en-GB"/>
        </a:p>
      </dgm:t>
    </dgm:pt>
    <dgm:pt modelId="{7D0EA4AF-161E-4E51-9D90-185CA8B3A88E}" type="sibTrans" cxnId="{1B0A4917-CE4C-4099-B721-994AA71D58C0}">
      <dgm:prSet/>
      <dgm:spPr/>
      <dgm:t>
        <a:bodyPr/>
        <a:lstStyle/>
        <a:p>
          <a:endParaRPr lang="en-GB"/>
        </a:p>
      </dgm:t>
    </dgm:pt>
    <dgm:pt modelId="{29BE30F9-0910-4362-B36B-1BC8B606A8F0}">
      <dgm:prSet custT="1"/>
      <dgm:spPr/>
      <dgm:t>
        <a:bodyPr/>
        <a:lstStyle/>
        <a:p>
          <a:pPr rtl="0"/>
          <a:r>
            <a:rPr lang="el-GR" sz="1600" dirty="0">
              <a:latin typeface="Calibri" panose="020F0502020204030204" pitchFamily="34" charset="0"/>
              <a:cs typeface="Calibri" panose="020F0502020204030204" pitchFamily="34" charset="0"/>
            </a:rPr>
            <a:t>Οι ψήφοι κάθε συνδυασμού διαιρούνται δια του 2ν + 1 </a:t>
          </a:r>
        </a:p>
        <a:p>
          <a:pPr rtl="0"/>
          <a:r>
            <a:rPr lang="el-GR" sz="1600" dirty="0">
              <a:latin typeface="Calibri" panose="020F0502020204030204" pitchFamily="34" charset="0"/>
              <a:cs typeface="Calibri" panose="020F0502020204030204" pitchFamily="34" charset="0"/>
            </a:rPr>
            <a:t>(ν = αριθμός των εδρών που έχει λάβει κάθε συνδυασμός μέχρι τη συγκεκριμένη διαίρεση. Όλοι οι συνδυασμοί ξεκινούν από 0 έδρες).</a:t>
          </a:r>
          <a:endParaRPr lang="en-GB" sz="1600" dirty="0">
            <a:latin typeface="Calibri" panose="020F0502020204030204" pitchFamily="34" charset="0"/>
            <a:cs typeface="Calibri" panose="020F0502020204030204" pitchFamily="34" charset="0"/>
          </a:endParaRPr>
        </a:p>
      </dgm:t>
    </dgm:pt>
    <dgm:pt modelId="{A23C0B8E-F175-4BA3-9099-6362BB15EC10}" type="parTrans" cxnId="{6EC03521-CECA-4F66-9641-62A63412EB63}">
      <dgm:prSet/>
      <dgm:spPr/>
      <dgm:t>
        <a:bodyPr/>
        <a:lstStyle/>
        <a:p>
          <a:endParaRPr lang="en-GB"/>
        </a:p>
      </dgm:t>
    </dgm:pt>
    <dgm:pt modelId="{7F0539F8-4B5B-4D7E-A511-168FB038FE75}" type="sibTrans" cxnId="{6EC03521-CECA-4F66-9641-62A63412EB63}">
      <dgm:prSet/>
      <dgm:spPr/>
      <dgm:t>
        <a:bodyPr/>
        <a:lstStyle/>
        <a:p>
          <a:endParaRPr lang="en-GB"/>
        </a:p>
      </dgm:t>
    </dgm:pt>
    <dgm:pt modelId="{5F94D4F7-5614-FB47-9476-8EF2EB9A9D6F}">
      <dgm:prSet custT="1"/>
      <dgm:spPr/>
      <dgm:t>
        <a:bodyPr/>
        <a:lstStyle/>
        <a:p>
          <a:pPr rtl="0"/>
          <a:r>
            <a:rPr lang="el-GR" sz="1600" dirty="0">
              <a:latin typeface="Calibri" panose="020F0502020204030204" pitchFamily="34" charset="0"/>
              <a:cs typeface="Calibri" panose="020F0502020204030204" pitchFamily="34" charset="0"/>
            </a:rPr>
            <a:t> Αφού υπολογιστεί το εκλογικό μέτρο για κάθε κόμμα, αυτό με το μεγαλύτερο πηλίκο την καταλαμβάνει. Η ίδια διαδικασία επαναλαμβάνεται για τη διανομή κάθε έδρας μέχρις εξαντλήσεως του αριθμού των εδρών. </a:t>
          </a:r>
          <a:endParaRPr lang="en-GB" sz="1600" dirty="0">
            <a:latin typeface="Calibri" panose="020F0502020204030204" pitchFamily="34" charset="0"/>
            <a:cs typeface="Calibri" panose="020F0502020204030204" pitchFamily="34" charset="0"/>
          </a:endParaRPr>
        </a:p>
      </dgm:t>
    </dgm:pt>
    <dgm:pt modelId="{C9BFF124-7F76-D349-B924-4C8CC002CE71}" type="parTrans" cxnId="{DDD86D46-39A0-8846-9268-A579DD30C0A7}">
      <dgm:prSet/>
      <dgm:spPr/>
      <dgm:t>
        <a:bodyPr/>
        <a:lstStyle/>
        <a:p>
          <a:endParaRPr lang="en-US"/>
        </a:p>
      </dgm:t>
    </dgm:pt>
    <dgm:pt modelId="{6FEC5323-C162-6740-B849-0B2A3AFDE5DE}" type="sibTrans" cxnId="{DDD86D46-39A0-8846-9268-A579DD30C0A7}">
      <dgm:prSet/>
      <dgm:spPr/>
      <dgm:t>
        <a:bodyPr/>
        <a:lstStyle/>
        <a:p>
          <a:endParaRPr lang="en-US"/>
        </a:p>
      </dgm:t>
    </dgm:pt>
    <dgm:pt modelId="{AB9D2764-1E8C-0243-BE28-3C034D09F39A}" type="pres">
      <dgm:prSet presAssocID="{1495F304-BA81-444A-BEF8-E08405ED5242}" presName="rootnode" presStyleCnt="0">
        <dgm:presLayoutVars>
          <dgm:chMax/>
          <dgm:chPref/>
          <dgm:dir/>
          <dgm:animLvl val="lvl"/>
        </dgm:presLayoutVars>
      </dgm:prSet>
      <dgm:spPr/>
    </dgm:pt>
    <dgm:pt modelId="{D0A1E083-510E-7042-8C87-DFC3C0432B8E}" type="pres">
      <dgm:prSet presAssocID="{5CA935C0-0D6A-4DC2-A54D-3BACDB3329B9}" presName="composite" presStyleCnt="0"/>
      <dgm:spPr/>
    </dgm:pt>
    <dgm:pt modelId="{B8586ECA-CB5C-F246-89BE-A909B2D77D4C}" type="pres">
      <dgm:prSet presAssocID="{5CA935C0-0D6A-4DC2-A54D-3BACDB3329B9}" presName="LShape" presStyleLbl="alignNode1" presStyleIdx="0" presStyleCnt="5"/>
      <dgm:spPr/>
    </dgm:pt>
    <dgm:pt modelId="{AF910D3B-E118-2D4B-94E0-7894E3704A76}" type="pres">
      <dgm:prSet presAssocID="{5CA935C0-0D6A-4DC2-A54D-3BACDB3329B9}" presName="ParentText" presStyleLbl="revTx" presStyleIdx="0" presStyleCnt="3">
        <dgm:presLayoutVars>
          <dgm:chMax val="0"/>
          <dgm:chPref val="0"/>
          <dgm:bulletEnabled val="1"/>
        </dgm:presLayoutVars>
      </dgm:prSet>
      <dgm:spPr/>
    </dgm:pt>
    <dgm:pt modelId="{4552131A-812A-4C46-9DB4-CBBAA371236C}" type="pres">
      <dgm:prSet presAssocID="{5CA935C0-0D6A-4DC2-A54D-3BACDB3329B9}" presName="Triangle" presStyleLbl="alignNode1" presStyleIdx="1" presStyleCnt="5"/>
      <dgm:spPr/>
    </dgm:pt>
    <dgm:pt modelId="{961DDDEC-CC51-4D4F-97F5-EB83CC1A5BF2}" type="pres">
      <dgm:prSet presAssocID="{7D0EA4AF-161E-4E51-9D90-185CA8B3A88E}" presName="sibTrans" presStyleCnt="0"/>
      <dgm:spPr/>
    </dgm:pt>
    <dgm:pt modelId="{8417AE54-669B-7343-99A2-0A37C60632F4}" type="pres">
      <dgm:prSet presAssocID="{7D0EA4AF-161E-4E51-9D90-185CA8B3A88E}" presName="space" presStyleCnt="0"/>
      <dgm:spPr/>
    </dgm:pt>
    <dgm:pt modelId="{8926A3E4-E45D-504B-ADB9-CAEEB5A5D69C}" type="pres">
      <dgm:prSet presAssocID="{29BE30F9-0910-4362-B36B-1BC8B606A8F0}" presName="composite" presStyleCnt="0"/>
      <dgm:spPr/>
    </dgm:pt>
    <dgm:pt modelId="{ED212CD6-2218-B146-8CB9-C0D90ECD9509}" type="pres">
      <dgm:prSet presAssocID="{29BE30F9-0910-4362-B36B-1BC8B606A8F0}" presName="LShape" presStyleLbl="alignNode1" presStyleIdx="2" presStyleCnt="5"/>
      <dgm:spPr/>
    </dgm:pt>
    <dgm:pt modelId="{AA00B511-5768-654E-A48E-454973AE479D}" type="pres">
      <dgm:prSet presAssocID="{29BE30F9-0910-4362-B36B-1BC8B606A8F0}" presName="ParentText" presStyleLbl="revTx" presStyleIdx="1" presStyleCnt="3">
        <dgm:presLayoutVars>
          <dgm:chMax val="0"/>
          <dgm:chPref val="0"/>
          <dgm:bulletEnabled val="1"/>
        </dgm:presLayoutVars>
      </dgm:prSet>
      <dgm:spPr/>
    </dgm:pt>
    <dgm:pt modelId="{15DE3E12-DB94-5148-A144-72C67037DF2B}" type="pres">
      <dgm:prSet presAssocID="{29BE30F9-0910-4362-B36B-1BC8B606A8F0}" presName="Triangle" presStyleLbl="alignNode1" presStyleIdx="3" presStyleCnt="5"/>
      <dgm:spPr/>
    </dgm:pt>
    <dgm:pt modelId="{A4EB3DA1-A8EA-DC4B-9056-A8133553A139}" type="pres">
      <dgm:prSet presAssocID="{7F0539F8-4B5B-4D7E-A511-168FB038FE75}" presName="sibTrans" presStyleCnt="0"/>
      <dgm:spPr/>
    </dgm:pt>
    <dgm:pt modelId="{6C48D076-B3F8-384F-BEDE-C6D224286027}" type="pres">
      <dgm:prSet presAssocID="{7F0539F8-4B5B-4D7E-A511-168FB038FE75}" presName="space" presStyleCnt="0"/>
      <dgm:spPr/>
    </dgm:pt>
    <dgm:pt modelId="{886AC6EA-BD99-A947-A6AD-5898B2F1441F}" type="pres">
      <dgm:prSet presAssocID="{5F94D4F7-5614-FB47-9476-8EF2EB9A9D6F}" presName="composite" presStyleCnt="0"/>
      <dgm:spPr/>
    </dgm:pt>
    <dgm:pt modelId="{699E5104-CE18-4D45-8963-1E03C27E42E8}" type="pres">
      <dgm:prSet presAssocID="{5F94D4F7-5614-FB47-9476-8EF2EB9A9D6F}" presName="LShape" presStyleLbl="alignNode1" presStyleIdx="4" presStyleCnt="5"/>
      <dgm:spPr/>
    </dgm:pt>
    <dgm:pt modelId="{955A467A-6A95-844E-BD74-4DAC9BF6AA79}" type="pres">
      <dgm:prSet presAssocID="{5F94D4F7-5614-FB47-9476-8EF2EB9A9D6F}" presName="ParentText" presStyleLbl="revTx" presStyleIdx="2" presStyleCnt="3">
        <dgm:presLayoutVars>
          <dgm:chMax val="0"/>
          <dgm:chPref val="0"/>
          <dgm:bulletEnabled val="1"/>
        </dgm:presLayoutVars>
      </dgm:prSet>
      <dgm:spPr/>
    </dgm:pt>
  </dgm:ptLst>
  <dgm:cxnLst>
    <dgm:cxn modelId="{B4DB0201-5829-4F41-837A-81EBA1B3E0AC}" type="presOf" srcId="{29BE30F9-0910-4362-B36B-1BC8B606A8F0}" destId="{AA00B511-5768-654E-A48E-454973AE479D}" srcOrd="0" destOrd="0" presId="urn:microsoft.com/office/officeart/2009/3/layout/StepUpProcess"/>
    <dgm:cxn modelId="{1B0A4917-CE4C-4099-B721-994AA71D58C0}" srcId="{1495F304-BA81-444A-BEF8-E08405ED5242}" destId="{5CA935C0-0D6A-4DC2-A54D-3BACDB3329B9}" srcOrd="0" destOrd="0" parTransId="{8DE6D381-06C2-4C1C-BB7A-6E3A1D53A49D}" sibTransId="{7D0EA4AF-161E-4E51-9D90-185CA8B3A88E}"/>
    <dgm:cxn modelId="{9FD33B1F-B108-4CB5-A767-4E345EBE0216}" type="presOf" srcId="{1495F304-BA81-444A-BEF8-E08405ED5242}" destId="{AB9D2764-1E8C-0243-BE28-3C034D09F39A}" srcOrd="0" destOrd="0" presId="urn:microsoft.com/office/officeart/2009/3/layout/StepUpProcess"/>
    <dgm:cxn modelId="{6EC03521-CECA-4F66-9641-62A63412EB63}" srcId="{1495F304-BA81-444A-BEF8-E08405ED5242}" destId="{29BE30F9-0910-4362-B36B-1BC8B606A8F0}" srcOrd="1" destOrd="0" parTransId="{A23C0B8E-F175-4BA3-9099-6362BB15EC10}" sibTransId="{7F0539F8-4B5B-4D7E-A511-168FB038FE75}"/>
    <dgm:cxn modelId="{DDD86D46-39A0-8846-9268-A579DD30C0A7}" srcId="{1495F304-BA81-444A-BEF8-E08405ED5242}" destId="{5F94D4F7-5614-FB47-9476-8EF2EB9A9D6F}" srcOrd="2" destOrd="0" parTransId="{C9BFF124-7F76-D349-B924-4C8CC002CE71}" sibTransId="{6FEC5323-C162-6740-B849-0B2A3AFDE5DE}"/>
    <dgm:cxn modelId="{857484D7-154A-4481-AE78-9F478A2BF1BA}" type="presOf" srcId="{5F94D4F7-5614-FB47-9476-8EF2EB9A9D6F}" destId="{955A467A-6A95-844E-BD74-4DAC9BF6AA79}" srcOrd="0" destOrd="0" presId="urn:microsoft.com/office/officeart/2009/3/layout/StepUpProcess"/>
    <dgm:cxn modelId="{9A2586F0-9FA6-4AC6-BC64-79FB6047D894}" type="presOf" srcId="{5CA935C0-0D6A-4DC2-A54D-3BACDB3329B9}" destId="{AF910D3B-E118-2D4B-94E0-7894E3704A76}" srcOrd="0" destOrd="0" presId="urn:microsoft.com/office/officeart/2009/3/layout/StepUpProcess"/>
    <dgm:cxn modelId="{E5F105AB-B46D-47DB-AD28-9767418C832C}" type="presParOf" srcId="{AB9D2764-1E8C-0243-BE28-3C034D09F39A}" destId="{D0A1E083-510E-7042-8C87-DFC3C0432B8E}" srcOrd="0" destOrd="0" presId="urn:microsoft.com/office/officeart/2009/3/layout/StepUpProcess"/>
    <dgm:cxn modelId="{E259A3F8-FB53-4114-A4B5-B92E64CE63E4}" type="presParOf" srcId="{D0A1E083-510E-7042-8C87-DFC3C0432B8E}" destId="{B8586ECA-CB5C-F246-89BE-A909B2D77D4C}" srcOrd="0" destOrd="0" presId="urn:microsoft.com/office/officeart/2009/3/layout/StepUpProcess"/>
    <dgm:cxn modelId="{A14D8DE2-4A25-425D-9B2D-ECB703840CC8}" type="presParOf" srcId="{D0A1E083-510E-7042-8C87-DFC3C0432B8E}" destId="{AF910D3B-E118-2D4B-94E0-7894E3704A76}" srcOrd="1" destOrd="0" presId="urn:microsoft.com/office/officeart/2009/3/layout/StepUpProcess"/>
    <dgm:cxn modelId="{625CEFA8-1BB3-4514-B1CB-D1D6B7FA4C2D}" type="presParOf" srcId="{D0A1E083-510E-7042-8C87-DFC3C0432B8E}" destId="{4552131A-812A-4C46-9DB4-CBBAA371236C}" srcOrd="2" destOrd="0" presId="urn:microsoft.com/office/officeart/2009/3/layout/StepUpProcess"/>
    <dgm:cxn modelId="{45DA7B4C-B691-4A99-B998-04222D2A817E}" type="presParOf" srcId="{AB9D2764-1E8C-0243-BE28-3C034D09F39A}" destId="{961DDDEC-CC51-4D4F-97F5-EB83CC1A5BF2}" srcOrd="1" destOrd="0" presId="urn:microsoft.com/office/officeart/2009/3/layout/StepUpProcess"/>
    <dgm:cxn modelId="{4C6A7CCB-33E5-47F9-9706-1557C1E1757D}" type="presParOf" srcId="{961DDDEC-CC51-4D4F-97F5-EB83CC1A5BF2}" destId="{8417AE54-669B-7343-99A2-0A37C60632F4}" srcOrd="0" destOrd="0" presId="urn:microsoft.com/office/officeart/2009/3/layout/StepUpProcess"/>
    <dgm:cxn modelId="{7A97DDA9-EBA7-4F38-A498-4C955F65C546}" type="presParOf" srcId="{AB9D2764-1E8C-0243-BE28-3C034D09F39A}" destId="{8926A3E4-E45D-504B-ADB9-CAEEB5A5D69C}" srcOrd="2" destOrd="0" presId="urn:microsoft.com/office/officeart/2009/3/layout/StepUpProcess"/>
    <dgm:cxn modelId="{6F25F6B1-DEB3-46FA-BB5C-4C0E38CA8D4C}" type="presParOf" srcId="{8926A3E4-E45D-504B-ADB9-CAEEB5A5D69C}" destId="{ED212CD6-2218-B146-8CB9-C0D90ECD9509}" srcOrd="0" destOrd="0" presId="urn:microsoft.com/office/officeart/2009/3/layout/StepUpProcess"/>
    <dgm:cxn modelId="{FE3977DB-049A-4696-8D5F-8F540C1D5A16}" type="presParOf" srcId="{8926A3E4-E45D-504B-ADB9-CAEEB5A5D69C}" destId="{AA00B511-5768-654E-A48E-454973AE479D}" srcOrd="1" destOrd="0" presId="urn:microsoft.com/office/officeart/2009/3/layout/StepUpProcess"/>
    <dgm:cxn modelId="{1447A171-B662-4264-BB3C-6320F3837C36}" type="presParOf" srcId="{8926A3E4-E45D-504B-ADB9-CAEEB5A5D69C}" destId="{15DE3E12-DB94-5148-A144-72C67037DF2B}" srcOrd="2" destOrd="0" presId="urn:microsoft.com/office/officeart/2009/3/layout/StepUpProcess"/>
    <dgm:cxn modelId="{49621104-F129-4496-A243-9D77958A0AF3}" type="presParOf" srcId="{AB9D2764-1E8C-0243-BE28-3C034D09F39A}" destId="{A4EB3DA1-A8EA-DC4B-9056-A8133553A139}" srcOrd="3" destOrd="0" presId="urn:microsoft.com/office/officeart/2009/3/layout/StepUpProcess"/>
    <dgm:cxn modelId="{0730DD63-DE40-4EB5-ABE9-0F11E387D419}" type="presParOf" srcId="{A4EB3DA1-A8EA-DC4B-9056-A8133553A139}" destId="{6C48D076-B3F8-384F-BEDE-C6D224286027}" srcOrd="0" destOrd="0" presId="urn:microsoft.com/office/officeart/2009/3/layout/StepUpProcess"/>
    <dgm:cxn modelId="{596C137A-203F-47A3-A19D-6E72F7372D12}" type="presParOf" srcId="{AB9D2764-1E8C-0243-BE28-3C034D09F39A}" destId="{886AC6EA-BD99-A947-A6AD-5898B2F1441F}" srcOrd="4" destOrd="0" presId="urn:microsoft.com/office/officeart/2009/3/layout/StepUpProcess"/>
    <dgm:cxn modelId="{0E4031A1-46BC-4F9B-AEDC-2C9BCCAFC879}" type="presParOf" srcId="{886AC6EA-BD99-A947-A6AD-5898B2F1441F}" destId="{699E5104-CE18-4D45-8963-1E03C27E42E8}" srcOrd="0" destOrd="0" presId="urn:microsoft.com/office/officeart/2009/3/layout/StepUpProcess"/>
    <dgm:cxn modelId="{EBEC09B6-932F-4550-A23D-5A84CC68D949}" type="presParOf" srcId="{886AC6EA-BD99-A947-A6AD-5898B2F1441F}" destId="{955A467A-6A95-844E-BD74-4DAC9BF6AA7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A6E7C-07EA-AA46-A5A0-BCE1227E9998}" type="doc">
      <dgm:prSet loTypeId="urn:microsoft.com/office/officeart/2005/8/layout/default" loCatId="cycle" qsTypeId="urn:microsoft.com/office/officeart/2005/8/quickstyle/simple4" qsCatId="simple" csTypeId="urn:microsoft.com/office/officeart/2005/8/colors/accent1_2" csCatId="accent1" phldr="1"/>
      <dgm:spPr/>
      <dgm:t>
        <a:bodyPr/>
        <a:lstStyle/>
        <a:p>
          <a:endParaRPr lang="en-US"/>
        </a:p>
      </dgm:t>
    </dgm:pt>
    <dgm:pt modelId="{6C9B1AF3-3D51-0E4F-8F65-43DCDFA15A8A}">
      <dgm:prSet custT="1"/>
      <dgm:spPr/>
      <dgm:t>
        <a:bodyPr/>
        <a:lstStyle/>
        <a:p>
          <a:pPr rtl="0"/>
          <a:r>
            <a:rPr lang="el-GR" sz="1800">
              <a:latin typeface="Calibri" panose="020F0502020204030204" pitchFamily="34" charset="0"/>
              <a:ea typeface="Verdana" panose="020B0604030504040204" pitchFamily="34" charset="0"/>
              <a:cs typeface="Calibri" panose="020F0502020204030204" pitchFamily="34" charset="0"/>
            </a:rPr>
            <a:t>Αυτόματα με την συμπλήρωση της νόμιμης ηλικίας </a:t>
          </a:r>
          <a:endParaRPr lang="en-US" sz="1800">
            <a:latin typeface="Calibri" panose="020F0502020204030204" pitchFamily="34" charset="0"/>
            <a:ea typeface="Verdana" panose="020B0604030504040204" pitchFamily="34" charset="0"/>
            <a:cs typeface="Calibri" panose="020F0502020204030204" pitchFamily="34" charset="0"/>
          </a:endParaRPr>
        </a:p>
        <a:p>
          <a:pPr rtl="0"/>
          <a:r>
            <a:rPr lang="el-GR" sz="1800">
              <a:latin typeface="Calibri" panose="020F0502020204030204" pitchFamily="34" charset="0"/>
              <a:ea typeface="Verdana" panose="020B0604030504040204" pitchFamily="34" charset="0"/>
              <a:cs typeface="Calibri" panose="020F0502020204030204" pitchFamily="34" charset="0"/>
            </a:rPr>
            <a:t>(π.χ. Ελλάδα) </a:t>
          </a:r>
        </a:p>
        <a:p>
          <a:pPr rtl="0"/>
          <a:r>
            <a:rPr lang="el-GR" sz="1800">
              <a:latin typeface="Calibri" panose="020F0502020204030204" pitchFamily="34" charset="0"/>
              <a:ea typeface="Verdana" panose="020B0604030504040204" pitchFamily="34" charset="0"/>
              <a:cs typeface="Calibri" panose="020F0502020204030204" pitchFamily="34" charset="0"/>
            </a:rPr>
            <a:t> εκλογικό σώμα </a:t>
          </a:r>
          <a:r>
            <a:rPr lang="en-US" sz="1800">
              <a:latin typeface="Calibri" panose="020F0502020204030204" pitchFamily="34" charset="0"/>
              <a:ea typeface="Verdana" panose="020B0604030504040204" pitchFamily="34" charset="0"/>
              <a:cs typeface="Calibri" panose="020F0502020204030204" pitchFamily="34" charset="0"/>
            </a:rPr>
            <a:t>= </a:t>
          </a:r>
          <a:r>
            <a:rPr lang="el-GR" sz="1800">
              <a:latin typeface="Calibri" panose="020F0502020204030204" pitchFamily="34" charset="0"/>
              <a:ea typeface="Verdana" panose="020B0604030504040204" pitchFamily="34" charset="0"/>
              <a:cs typeface="Calibri" panose="020F0502020204030204" pitchFamily="34" charset="0"/>
            </a:rPr>
            <a:t>εγγεγραμμένοι ψηφοφόροι</a:t>
          </a:r>
          <a:endParaRPr lang="el-GR" sz="1800" dirty="0">
            <a:latin typeface="Calibri" panose="020F0502020204030204" pitchFamily="34" charset="0"/>
            <a:ea typeface="Verdana" panose="020B0604030504040204" pitchFamily="34" charset="0"/>
            <a:cs typeface="Calibri" panose="020F0502020204030204" pitchFamily="34" charset="0"/>
          </a:endParaRPr>
        </a:p>
      </dgm:t>
    </dgm:pt>
    <dgm:pt modelId="{9A89BAE8-4409-FB47-AD99-4460971411F8}" type="parTrans" cxnId="{CF1783CA-73D7-2845-ABF8-CCC07E3D4F11}">
      <dgm:prSet/>
      <dgm:spPr/>
      <dgm:t>
        <a:bodyPr/>
        <a:lstStyle/>
        <a:p>
          <a:endParaRPr lang="en-US"/>
        </a:p>
      </dgm:t>
    </dgm:pt>
    <dgm:pt modelId="{93B0787F-D671-6A43-9159-C42791B29399}" type="sibTrans" cxnId="{CF1783CA-73D7-2845-ABF8-CCC07E3D4F11}">
      <dgm:prSet/>
      <dgm:spPr/>
      <dgm:t>
        <a:bodyPr/>
        <a:lstStyle/>
        <a:p>
          <a:endParaRPr lang="en-US"/>
        </a:p>
      </dgm:t>
    </dgm:pt>
    <dgm:pt modelId="{7D30396B-9374-5F4C-8FE5-377C84954759}">
      <dgm:prSet custT="1"/>
      <dgm:spPr/>
      <dgm:t>
        <a:bodyPr/>
        <a:lstStyle/>
        <a:p>
          <a:pPr rtl="0"/>
          <a:r>
            <a:rPr lang="el-GR" sz="1800">
              <a:latin typeface="Calibri" panose="020F0502020204030204" pitchFamily="34" charset="0"/>
              <a:ea typeface="Verdana" panose="020B0604030504040204" pitchFamily="34" charset="0"/>
              <a:cs typeface="Calibri" panose="020F0502020204030204" pitchFamily="34" charset="0"/>
            </a:rPr>
            <a:t>Με ειδική αίτηση εγγραφής του εκλογέα (π.χ. ΗΠΑ) </a:t>
          </a:r>
        </a:p>
        <a:p>
          <a:pPr rtl="0"/>
          <a:r>
            <a:rPr lang="el-GR" sz="1800">
              <a:latin typeface="Calibri" panose="020F0502020204030204" pitchFamily="34" charset="0"/>
              <a:ea typeface="Verdana" panose="020B0604030504040204" pitchFamily="34" charset="0"/>
              <a:cs typeface="Calibri" panose="020F0502020204030204" pitchFamily="34" charset="0"/>
            </a:rPr>
            <a:t>εκλογικό σώμα </a:t>
          </a:r>
          <a:r>
            <a:rPr lang="en-US" sz="1800">
              <a:latin typeface="Calibri" panose="020F0502020204030204" pitchFamily="34" charset="0"/>
              <a:ea typeface="Verdana" panose="020B0604030504040204" pitchFamily="34" charset="0"/>
              <a:cs typeface="Calibri" panose="020F0502020204030204" pitchFamily="34" charset="0"/>
            </a:rPr>
            <a:t>≠</a:t>
          </a:r>
          <a:r>
            <a:rPr lang="el-GR" sz="1800">
              <a:latin typeface="Calibri" panose="020F0502020204030204" pitchFamily="34" charset="0"/>
              <a:ea typeface="Verdana" panose="020B0604030504040204" pitchFamily="34" charset="0"/>
              <a:cs typeface="Calibri" panose="020F0502020204030204" pitchFamily="34" charset="0"/>
            </a:rPr>
            <a:t>εγγεγραμμένοι ψηφοφόροι</a:t>
          </a:r>
          <a:endParaRPr lang="el-GR" sz="1800" dirty="0">
            <a:latin typeface="Calibri" panose="020F0502020204030204" pitchFamily="34" charset="0"/>
            <a:ea typeface="Verdana" panose="020B0604030504040204" pitchFamily="34" charset="0"/>
            <a:cs typeface="Calibri" panose="020F0502020204030204" pitchFamily="34" charset="0"/>
          </a:endParaRPr>
        </a:p>
      </dgm:t>
    </dgm:pt>
    <dgm:pt modelId="{5BF73F13-4CAC-3B4C-9C5E-8E01C2A53A25}" type="parTrans" cxnId="{348984E9-DE79-AF44-B228-C7A739B836D9}">
      <dgm:prSet/>
      <dgm:spPr/>
      <dgm:t>
        <a:bodyPr/>
        <a:lstStyle/>
        <a:p>
          <a:endParaRPr lang="en-US"/>
        </a:p>
      </dgm:t>
    </dgm:pt>
    <dgm:pt modelId="{DFE32050-79C0-D347-8272-F456FE74BD21}" type="sibTrans" cxnId="{348984E9-DE79-AF44-B228-C7A739B836D9}">
      <dgm:prSet/>
      <dgm:spPr/>
      <dgm:t>
        <a:bodyPr/>
        <a:lstStyle/>
        <a:p>
          <a:endParaRPr lang="en-US"/>
        </a:p>
      </dgm:t>
    </dgm:pt>
    <dgm:pt modelId="{8B96B7D2-1054-8142-8670-C7D115979440}">
      <dgm:prSet custT="1"/>
      <dgm:spPr/>
      <dgm:t>
        <a:bodyPr/>
        <a:lstStyle/>
        <a:p>
          <a:pPr rtl="0"/>
          <a:r>
            <a:rPr lang="el-GR" sz="1800">
              <a:latin typeface="Calibri" panose="020F0502020204030204" pitchFamily="34" charset="0"/>
              <a:ea typeface="Verdana" panose="020B0604030504040204" pitchFamily="34" charset="0"/>
              <a:cs typeface="Calibri" panose="020F0502020204030204" pitchFamily="34" charset="0"/>
            </a:rPr>
            <a:t>ΠΑΝΤΑ: βάση υπολογισμού (συμμετοχής, αποχής κλπ) είναι οι </a:t>
          </a:r>
          <a:r>
            <a:rPr lang="el-GR" sz="1800" b="1">
              <a:latin typeface="Calibri" panose="020F0502020204030204" pitchFamily="34" charset="0"/>
              <a:ea typeface="Verdana" panose="020B0604030504040204" pitchFamily="34" charset="0"/>
              <a:cs typeface="Calibri" panose="020F0502020204030204" pitchFamily="34" charset="0"/>
            </a:rPr>
            <a:t>εγγεγραμμένοι ψηφοφόροι</a:t>
          </a:r>
          <a:endParaRPr lang="el-GR" sz="1800" b="1" dirty="0">
            <a:latin typeface="Calibri" panose="020F0502020204030204" pitchFamily="34" charset="0"/>
            <a:ea typeface="Verdana" panose="020B0604030504040204" pitchFamily="34" charset="0"/>
            <a:cs typeface="Calibri" panose="020F0502020204030204" pitchFamily="34" charset="0"/>
          </a:endParaRPr>
        </a:p>
      </dgm:t>
    </dgm:pt>
    <dgm:pt modelId="{D6CE0DA1-182E-424C-8073-3DA161BE1BCC}" type="parTrans" cxnId="{2CCBF8BF-97CE-BA4F-A35E-E42DE24AE8A0}">
      <dgm:prSet/>
      <dgm:spPr/>
      <dgm:t>
        <a:bodyPr/>
        <a:lstStyle/>
        <a:p>
          <a:endParaRPr lang="en-US"/>
        </a:p>
      </dgm:t>
    </dgm:pt>
    <dgm:pt modelId="{2822BDD3-86FB-2841-B685-010207B82418}" type="sibTrans" cxnId="{2CCBF8BF-97CE-BA4F-A35E-E42DE24AE8A0}">
      <dgm:prSet/>
      <dgm:spPr/>
      <dgm:t>
        <a:bodyPr/>
        <a:lstStyle/>
        <a:p>
          <a:endParaRPr lang="en-US"/>
        </a:p>
      </dgm:t>
    </dgm:pt>
    <dgm:pt modelId="{ABE6E7ED-8119-854B-9E2B-4FBCF292BCD5}" type="pres">
      <dgm:prSet presAssocID="{FDAA6E7C-07EA-AA46-A5A0-BCE1227E9998}" presName="diagram" presStyleCnt="0">
        <dgm:presLayoutVars>
          <dgm:dir/>
          <dgm:resizeHandles val="exact"/>
        </dgm:presLayoutVars>
      </dgm:prSet>
      <dgm:spPr/>
    </dgm:pt>
    <dgm:pt modelId="{1F10B058-412C-554E-9AEC-696C4A0BEAB8}" type="pres">
      <dgm:prSet presAssocID="{6C9B1AF3-3D51-0E4F-8F65-43DCDFA15A8A}" presName="node" presStyleLbl="node1" presStyleIdx="0" presStyleCnt="3" custScaleX="140447">
        <dgm:presLayoutVars>
          <dgm:bulletEnabled val="1"/>
        </dgm:presLayoutVars>
      </dgm:prSet>
      <dgm:spPr/>
    </dgm:pt>
    <dgm:pt modelId="{E2961586-A3EE-1645-98C8-56C0698B387E}" type="pres">
      <dgm:prSet presAssocID="{93B0787F-D671-6A43-9159-C42791B29399}" presName="sibTrans" presStyleCnt="0"/>
      <dgm:spPr/>
    </dgm:pt>
    <dgm:pt modelId="{E4F62886-7F85-174B-BE08-CB41C9BAB01D}" type="pres">
      <dgm:prSet presAssocID="{7D30396B-9374-5F4C-8FE5-377C84954759}" presName="node" presStyleLbl="node1" presStyleIdx="1" presStyleCnt="3" custScaleX="161137" custLinFactNeighborX="2419" custLinFactNeighborY="-3118">
        <dgm:presLayoutVars>
          <dgm:bulletEnabled val="1"/>
        </dgm:presLayoutVars>
      </dgm:prSet>
      <dgm:spPr/>
    </dgm:pt>
    <dgm:pt modelId="{89A89F04-3965-4644-9CCB-76AF6145D6C2}" type="pres">
      <dgm:prSet presAssocID="{DFE32050-79C0-D347-8272-F456FE74BD21}" presName="sibTrans" presStyleCnt="0"/>
      <dgm:spPr/>
    </dgm:pt>
    <dgm:pt modelId="{22F89877-D108-7A42-8E5A-5570D584401A}" type="pres">
      <dgm:prSet presAssocID="{8B96B7D2-1054-8142-8670-C7D115979440}" presName="node" presStyleLbl="node1" presStyleIdx="2" presStyleCnt="3" custScaleX="317491" custScaleY="60092">
        <dgm:presLayoutVars>
          <dgm:bulletEnabled val="1"/>
        </dgm:presLayoutVars>
      </dgm:prSet>
      <dgm:spPr/>
    </dgm:pt>
  </dgm:ptLst>
  <dgm:cxnLst>
    <dgm:cxn modelId="{7D4A9712-7C54-5C41-BB97-F0740E023801}" type="presOf" srcId="{7D30396B-9374-5F4C-8FE5-377C84954759}" destId="{E4F62886-7F85-174B-BE08-CB41C9BAB01D}" srcOrd="0" destOrd="0" presId="urn:microsoft.com/office/officeart/2005/8/layout/default"/>
    <dgm:cxn modelId="{D142F4A6-78FE-2A4E-A3BB-DE3D991EEEE4}" type="presOf" srcId="{FDAA6E7C-07EA-AA46-A5A0-BCE1227E9998}" destId="{ABE6E7ED-8119-854B-9E2B-4FBCF292BCD5}" srcOrd="0" destOrd="0" presId="urn:microsoft.com/office/officeart/2005/8/layout/default"/>
    <dgm:cxn modelId="{B3E2A9AB-BE1C-D746-8D20-1994C00B296A}" type="presOf" srcId="{8B96B7D2-1054-8142-8670-C7D115979440}" destId="{22F89877-D108-7A42-8E5A-5570D584401A}" srcOrd="0" destOrd="0" presId="urn:microsoft.com/office/officeart/2005/8/layout/default"/>
    <dgm:cxn modelId="{2CCBF8BF-97CE-BA4F-A35E-E42DE24AE8A0}" srcId="{FDAA6E7C-07EA-AA46-A5A0-BCE1227E9998}" destId="{8B96B7D2-1054-8142-8670-C7D115979440}" srcOrd="2" destOrd="0" parTransId="{D6CE0DA1-182E-424C-8073-3DA161BE1BCC}" sibTransId="{2822BDD3-86FB-2841-B685-010207B82418}"/>
    <dgm:cxn modelId="{CF1783CA-73D7-2845-ABF8-CCC07E3D4F11}" srcId="{FDAA6E7C-07EA-AA46-A5A0-BCE1227E9998}" destId="{6C9B1AF3-3D51-0E4F-8F65-43DCDFA15A8A}" srcOrd="0" destOrd="0" parTransId="{9A89BAE8-4409-FB47-AD99-4460971411F8}" sibTransId="{93B0787F-D671-6A43-9159-C42791B29399}"/>
    <dgm:cxn modelId="{348984E9-DE79-AF44-B228-C7A739B836D9}" srcId="{FDAA6E7C-07EA-AA46-A5A0-BCE1227E9998}" destId="{7D30396B-9374-5F4C-8FE5-377C84954759}" srcOrd="1" destOrd="0" parTransId="{5BF73F13-4CAC-3B4C-9C5E-8E01C2A53A25}" sibTransId="{DFE32050-79C0-D347-8272-F456FE74BD21}"/>
    <dgm:cxn modelId="{547899F0-8519-C148-8208-DBD826379F22}" type="presOf" srcId="{6C9B1AF3-3D51-0E4F-8F65-43DCDFA15A8A}" destId="{1F10B058-412C-554E-9AEC-696C4A0BEAB8}" srcOrd="0" destOrd="0" presId="urn:microsoft.com/office/officeart/2005/8/layout/default"/>
    <dgm:cxn modelId="{C90412F6-B040-7B43-8615-A52DAB32C226}" type="presParOf" srcId="{ABE6E7ED-8119-854B-9E2B-4FBCF292BCD5}" destId="{1F10B058-412C-554E-9AEC-696C4A0BEAB8}" srcOrd="0" destOrd="0" presId="urn:microsoft.com/office/officeart/2005/8/layout/default"/>
    <dgm:cxn modelId="{673E1AD4-0F73-C448-ADEF-A3493E41AA87}" type="presParOf" srcId="{ABE6E7ED-8119-854B-9E2B-4FBCF292BCD5}" destId="{E2961586-A3EE-1645-98C8-56C0698B387E}" srcOrd="1" destOrd="0" presId="urn:microsoft.com/office/officeart/2005/8/layout/default"/>
    <dgm:cxn modelId="{1839EB6D-5B70-C940-8A78-19FB29951D46}" type="presParOf" srcId="{ABE6E7ED-8119-854B-9E2B-4FBCF292BCD5}" destId="{E4F62886-7F85-174B-BE08-CB41C9BAB01D}" srcOrd="2" destOrd="0" presId="urn:microsoft.com/office/officeart/2005/8/layout/default"/>
    <dgm:cxn modelId="{F026266C-B7B0-2F4B-89ED-036EA47C0C43}" type="presParOf" srcId="{ABE6E7ED-8119-854B-9E2B-4FBCF292BCD5}" destId="{89A89F04-3965-4644-9CCB-76AF6145D6C2}" srcOrd="3" destOrd="0" presId="urn:microsoft.com/office/officeart/2005/8/layout/default"/>
    <dgm:cxn modelId="{65ECDEDF-62D4-374F-82A2-C20A011C28F7}" type="presParOf" srcId="{ABE6E7ED-8119-854B-9E2B-4FBCF292BCD5}" destId="{22F89877-D108-7A42-8E5A-5570D584401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4135234-F337-4E83-98C3-9AB34725F87B}"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GB"/>
        </a:p>
      </dgm:t>
    </dgm:pt>
    <dgm:pt modelId="{71DFE08F-512F-4D20-9288-97ED8EE19E25}">
      <dgm:prSet/>
      <dgm:spPr/>
      <dgm:t>
        <a:bodyPr/>
        <a:lstStyle/>
        <a:p>
          <a:pPr rtl="0"/>
          <a:r>
            <a:rPr lang="el-GR">
              <a:latin typeface="Calibri" panose="020F0502020204030204" pitchFamily="34" charset="0"/>
              <a:cs typeface="Calibri" panose="020F0502020204030204" pitchFamily="34" charset="0"/>
            </a:rPr>
            <a:t>Μετά την  1</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διαίρεση (το ν= 0 για όλους τους συνδυασμούς) το μεγαλύτερο πηλίκο είναι του συνδυασμού Α που λαμβάνει την 1</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έδρα </a:t>
          </a:r>
          <a:endParaRPr lang="en-GB">
            <a:latin typeface="Calibri" panose="020F0502020204030204" pitchFamily="34" charset="0"/>
            <a:cs typeface="Calibri" panose="020F0502020204030204" pitchFamily="34" charset="0"/>
          </a:endParaRPr>
        </a:p>
      </dgm:t>
    </dgm:pt>
    <dgm:pt modelId="{65872B64-5AD0-4ABE-B049-6B2C79D2CCAF}" type="parTrans" cxnId="{C6F45149-8A76-4C4B-9CF1-02BB684022EE}">
      <dgm:prSet/>
      <dgm:spPr/>
      <dgm:t>
        <a:bodyPr/>
        <a:lstStyle/>
        <a:p>
          <a:endParaRPr lang="en-GB"/>
        </a:p>
      </dgm:t>
    </dgm:pt>
    <dgm:pt modelId="{7AC2557C-24E4-4764-A00D-2E799358E211}" type="sibTrans" cxnId="{C6F45149-8A76-4C4B-9CF1-02BB684022EE}">
      <dgm:prSet/>
      <dgm:spPr/>
      <dgm:t>
        <a:bodyPr/>
        <a:lstStyle/>
        <a:p>
          <a:endParaRPr lang="en-GB"/>
        </a:p>
      </dgm:t>
    </dgm:pt>
    <dgm:pt modelId="{141832A8-840A-426D-ABC4-29C49E40D4C6}">
      <dgm:prSet/>
      <dgm:spPr/>
      <dgm:t>
        <a:bodyPr/>
        <a:lstStyle/>
        <a:p>
          <a:pPr rtl="0"/>
          <a:r>
            <a:rPr lang="el-GR">
              <a:latin typeface="Calibri" panose="020F0502020204030204" pitchFamily="34" charset="0"/>
              <a:cs typeface="Calibri" panose="020F0502020204030204" pitchFamily="34" charset="0"/>
            </a:rPr>
            <a:t>Μετά την  2</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διαίρεση (το ν= 1 για τον συνδυασμό Α και 0 για τους λοιπούς) το μεγαλύτερο πηλίκο είναι του συνδυασμού Β που λαμβάνει την 2</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έδρα </a:t>
          </a:r>
          <a:endParaRPr lang="en-GB">
            <a:latin typeface="Calibri" panose="020F0502020204030204" pitchFamily="34" charset="0"/>
            <a:cs typeface="Calibri" panose="020F0502020204030204" pitchFamily="34" charset="0"/>
          </a:endParaRPr>
        </a:p>
      </dgm:t>
    </dgm:pt>
    <dgm:pt modelId="{A6AD087B-D4FE-4405-9442-1921C68DFD59}" type="parTrans" cxnId="{9F70FA25-CD77-470F-884C-B0F0698306CF}">
      <dgm:prSet/>
      <dgm:spPr/>
      <dgm:t>
        <a:bodyPr/>
        <a:lstStyle/>
        <a:p>
          <a:endParaRPr lang="en-GB"/>
        </a:p>
      </dgm:t>
    </dgm:pt>
    <dgm:pt modelId="{414E1AC3-01EE-4154-B7C5-42C745A46EB4}" type="sibTrans" cxnId="{9F70FA25-CD77-470F-884C-B0F0698306CF}">
      <dgm:prSet/>
      <dgm:spPr/>
      <dgm:t>
        <a:bodyPr/>
        <a:lstStyle/>
        <a:p>
          <a:endParaRPr lang="en-GB"/>
        </a:p>
      </dgm:t>
    </dgm:pt>
    <dgm:pt modelId="{3C3865B9-0071-4930-A041-3930B914A026}">
      <dgm:prSet/>
      <dgm:spPr/>
      <dgm:t>
        <a:bodyPr/>
        <a:lstStyle/>
        <a:p>
          <a:pPr rtl="0"/>
          <a:r>
            <a:rPr lang="el-GR">
              <a:latin typeface="Calibri" panose="020F0502020204030204" pitchFamily="34" charset="0"/>
              <a:cs typeface="Calibri" panose="020F0502020204030204" pitchFamily="34" charset="0"/>
            </a:rPr>
            <a:t>Μετά την  3</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διαίρεση (το ν= 1 για τους συνδυασμό Α και Β και 0 για τους συνδυασμούς Γ και Δ) το μεγαλύτερο πηλίκο είναι του συνδυασμού Γ που λαμβάνει την 3</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έδρα </a:t>
          </a:r>
          <a:endParaRPr lang="en-GB">
            <a:latin typeface="Calibri" panose="020F0502020204030204" pitchFamily="34" charset="0"/>
            <a:cs typeface="Calibri" panose="020F0502020204030204" pitchFamily="34" charset="0"/>
          </a:endParaRPr>
        </a:p>
      </dgm:t>
    </dgm:pt>
    <dgm:pt modelId="{078D7EDC-52BC-43E1-AB57-11B4A4B8B256}" type="parTrans" cxnId="{7F214962-ADCA-4CE1-BCDB-2A543AC195FF}">
      <dgm:prSet/>
      <dgm:spPr/>
      <dgm:t>
        <a:bodyPr/>
        <a:lstStyle/>
        <a:p>
          <a:endParaRPr lang="en-GB"/>
        </a:p>
      </dgm:t>
    </dgm:pt>
    <dgm:pt modelId="{F85329BA-58AE-410A-9454-63F7CC84601B}" type="sibTrans" cxnId="{7F214962-ADCA-4CE1-BCDB-2A543AC195FF}">
      <dgm:prSet/>
      <dgm:spPr/>
      <dgm:t>
        <a:bodyPr/>
        <a:lstStyle/>
        <a:p>
          <a:endParaRPr lang="en-GB"/>
        </a:p>
      </dgm:t>
    </dgm:pt>
    <dgm:pt modelId="{6DBA6E8C-CCBE-41CB-A9A3-B22A1BAC349C}">
      <dgm:prSet/>
      <dgm:spPr/>
      <dgm:t>
        <a:bodyPr/>
        <a:lstStyle/>
        <a:p>
          <a:pPr rtl="0"/>
          <a:r>
            <a:rPr lang="el-GR">
              <a:latin typeface="Calibri" panose="020F0502020204030204" pitchFamily="34" charset="0"/>
              <a:cs typeface="Calibri" panose="020F0502020204030204" pitchFamily="34" charset="0"/>
            </a:rPr>
            <a:t>Μετά την  4</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διαίρεση (το ν= 1 για τους συνδυασμό Α, Β και Γ και 0 για τον συνδυασμό Δ) το μεγαλύτερο πηλίκο είναι του συνδυασμού Δ που λαμβάνει την 4</a:t>
          </a:r>
          <a:r>
            <a:rPr lang="el-GR" baseline="30000">
              <a:latin typeface="Calibri" panose="020F0502020204030204" pitchFamily="34" charset="0"/>
              <a:cs typeface="Calibri" panose="020F0502020204030204" pitchFamily="34" charset="0"/>
            </a:rPr>
            <a:t>η</a:t>
          </a:r>
          <a:r>
            <a:rPr lang="el-GR">
              <a:latin typeface="Calibri" panose="020F0502020204030204" pitchFamily="34" charset="0"/>
              <a:cs typeface="Calibri" panose="020F0502020204030204" pitchFamily="34" charset="0"/>
            </a:rPr>
            <a:t> έδρα. </a:t>
          </a:r>
          <a:endParaRPr lang="en-GB">
            <a:latin typeface="Calibri" panose="020F0502020204030204" pitchFamily="34" charset="0"/>
            <a:cs typeface="Calibri" panose="020F0502020204030204" pitchFamily="34" charset="0"/>
          </a:endParaRPr>
        </a:p>
      </dgm:t>
    </dgm:pt>
    <dgm:pt modelId="{7F9A451D-DFE6-4982-93FF-46F2B6AAA1E5}" type="parTrans" cxnId="{DFE39F87-3B04-41A5-8F92-8AED3FD6C3DA}">
      <dgm:prSet/>
      <dgm:spPr/>
      <dgm:t>
        <a:bodyPr/>
        <a:lstStyle/>
        <a:p>
          <a:endParaRPr lang="en-GB"/>
        </a:p>
      </dgm:t>
    </dgm:pt>
    <dgm:pt modelId="{C072A3EF-72F9-4EF9-9344-99B9FE6CC065}" type="sibTrans" cxnId="{DFE39F87-3B04-41A5-8F92-8AED3FD6C3DA}">
      <dgm:prSet/>
      <dgm:spPr/>
      <dgm:t>
        <a:bodyPr/>
        <a:lstStyle/>
        <a:p>
          <a:endParaRPr lang="en-GB"/>
        </a:p>
      </dgm:t>
    </dgm:pt>
    <dgm:pt modelId="{03370347-C926-0344-A538-5FCA4D453E58}" type="pres">
      <dgm:prSet presAssocID="{94135234-F337-4E83-98C3-9AB34725F87B}" presName="vert0" presStyleCnt="0">
        <dgm:presLayoutVars>
          <dgm:dir/>
          <dgm:animOne val="branch"/>
          <dgm:animLvl val="lvl"/>
        </dgm:presLayoutVars>
      </dgm:prSet>
      <dgm:spPr/>
    </dgm:pt>
    <dgm:pt modelId="{5ACA92DF-8A42-4E44-BC87-246DDCE36B25}" type="pres">
      <dgm:prSet presAssocID="{71DFE08F-512F-4D20-9288-97ED8EE19E25}" presName="thickLine" presStyleLbl="alignNode1" presStyleIdx="0" presStyleCnt="4"/>
      <dgm:spPr/>
    </dgm:pt>
    <dgm:pt modelId="{DEA0A8AD-A961-BC4C-BA31-E23C6E46F914}" type="pres">
      <dgm:prSet presAssocID="{71DFE08F-512F-4D20-9288-97ED8EE19E25}" presName="horz1" presStyleCnt="0"/>
      <dgm:spPr/>
    </dgm:pt>
    <dgm:pt modelId="{F9A6E0DD-6C3A-874F-851A-746440447587}" type="pres">
      <dgm:prSet presAssocID="{71DFE08F-512F-4D20-9288-97ED8EE19E25}" presName="tx1" presStyleLbl="revTx" presStyleIdx="0" presStyleCnt="4"/>
      <dgm:spPr/>
    </dgm:pt>
    <dgm:pt modelId="{3A84926E-0C1E-194A-8A52-B4C83C9DA3DF}" type="pres">
      <dgm:prSet presAssocID="{71DFE08F-512F-4D20-9288-97ED8EE19E25}" presName="vert1" presStyleCnt="0"/>
      <dgm:spPr/>
    </dgm:pt>
    <dgm:pt modelId="{FBFD1699-9E2C-C04C-9E62-C7B07125E6D8}" type="pres">
      <dgm:prSet presAssocID="{141832A8-840A-426D-ABC4-29C49E40D4C6}" presName="thickLine" presStyleLbl="alignNode1" presStyleIdx="1" presStyleCnt="4"/>
      <dgm:spPr/>
    </dgm:pt>
    <dgm:pt modelId="{D9578C15-A454-A44C-AC74-BF5FE46334EE}" type="pres">
      <dgm:prSet presAssocID="{141832A8-840A-426D-ABC4-29C49E40D4C6}" presName="horz1" presStyleCnt="0"/>
      <dgm:spPr/>
    </dgm:pt>
    <dgm:pt modelId="{C0A8E451-390C-2C40-919E-619070330263}" type="pres">
      <dgm:prSet presAssocID="{141832A8-840A-426D-ABC4-29C49E40D4C6}" presName="tx1" presStyleLbl="revTx" presStyleIdx="1" presStyleCnt="4"/>
      <dgm:spPr/>
    </dgm:pt>
    <dgm:pt modelId="{37FEA7B6-2451-6B41-9A37-6BE256B3DFE5}" type="pres">
      <dgm:prSet presAssocID="{141832A8-840A-426D-ABC4-29C49E40D4C6}" presName="vert1" presStyleCnt="0"/>
      <dgm:spPr/>
    </dgm:pt>
    <dgm:pt modelId="{A8071B99-960E-1846-99E0-535DE962D0EE}" type="pres">
      <dgm:prSet presAssocID="{3C3865B9-0071-4930-A041-3930B914A026}" presName="thickLine" presStyleLbl="alignNode1" presStyleIdx="2" presStyleCnt="4"/>
      <dgm:spPr/>
    </dgm:pt>
    <dgm:pt modelId="{16229181-BFE6-DB40-A46D-AEE510EF99A7}" type="pres">
      <dgm:prSet presAssocID="{3C3865B9-0071-4930-A041-3930B914A026}" presName="horz1" presStyleCnt="0"/>
      <dgm:spPr/>
    </dgm:pt>
    <dgm:pt modelId="{4FB7B6C6-9F15-5B43-B2AB-D5EEE044CE89}" type="pres">
      <dgm:prSet presAssocID="{3C3865B9-0071-4930-A041-3930B914A026}" presName="tx1" presStyleLbl="revTx" presStyleIdx="2" presStyleCnt="4"/>
      <dgm:spPr/>
    </dgm:pt>
    <dgm:pt modelId="{9BFF8C03-64C3-6441-82FA-FA4C3C11243D}" type="pres">
      <dgm:prSet presAssocID="{3C3865B9-0071-4930-A041-3930B914A026}" presName="vert1" presStyleCnt="0"/>
      <dgm:spPr/>
    </dgm:pt>
    <dgm:pt modelId="{77846D90-4353-EA4A-82DB-F81B59302819}" type="pres">
      <dgm:prSet presAssocID="{6DBA6E8C-CCBE-41CB-A9A3-B22A1BAC349C}" presName="thickLine" presStyleLbl="alignNode1" presStyleIdx="3" presStyleCnt="4"/>
      <dgm:spPr/>
    </dgm:pt>
    <dgm:pt modelId="{BCA67173-BD9F-6842-8FF2-2A4B541DB6AD}" type="pres">
      <dgm:prSet presAssocID="{6DBA6E8C-CCBE-41CB-A9A3-B22A1BAC349C}" presName="horz1" presStyleCnt="0"/>
      <dgm:spPr/>
    </dgm:pt>
    <dgm:pt modelId="{71A0BD18-319E-3743-AD4C-C82DEFAE5A77}" type="pres">
      <dgm:prSet presAssocID="{6DBA6E8C-CCBE-41CB-A9A3-B22A1BAC349C}" presName="tx1" presStyleLbl="revTx" presStyleIdx="3" presStyleCnt="4"/>
      <dgm:spPr/>
    </dgm:pt>
    <dgm:pt modelId="{5A6F7990-C9DF-B342-98EC-209475A611FF}" type="pres">
      <dgm:prSet presAssocID="{6DBA6E8C-CCBE-41CB-A9A3-B22A1BAC349C}" presName="vert1" presStyleCnt="0"/>
      <dgm:spPr/>
    </dgm:pt>
  </dgm:ptLst>
  <dgm:cxnLst>
    <dgm:cxn modelId="{D3B3F216-4F6E-D84A-BABD-94471137118D}" type="presOf" srcId="{141832A8-840A-426D-ABC4-29C49E40D4C6}" destId="{C0A8E451-390C-2C40-919E-619070330263}" srcOrd="0" destOrd="0" presId="urn:microsoft.com/office/officeart/2008/layout/LinedList"/>
    <dgm:cxn modelId="{9F70FA25-CD77-470F-884C-B0F0698306CF}" srcId="{94135234-F337-4E83-98C3-9AB34725F87B}" destId="{141832A8-840A-426D-ABC4-29C49E40D4C6}" srcOrd="1" destOrd="0" parTransId="{A6AD087B-D4FE-4405-9442-1921C68DFD59}" sibTransId="{414E1AC3-01EE-4154-B7C5-42C745A46EB4}"/>
    <dgm:cxn modelId="{98702338-9C18-7F47-92D7-B44CFE2EA694}" type="presOf" srcId="{94135234-F337-4E83-98C3-9AB34725F87B}" destId="{03370347-C926-0344-A538-5FCA4D453E58}" srcOrd="0" destOrd="0" presId="urn:microsoft.com/office/officeart/2008/layout/LinedList"/>
    <dgm:cxn modelId="{C6F45149-8A76-4C4B-9CF1-02BB684022EE}" srcId="{94135234-F337-4E83-98C3-9AB34725F87B}" destId="{71DFE08F-512F-4D20-9288-97ED8EE19E25}" srcOrd="0" destOrd="0" parTransId="{65872B64-5AD0-4ABE-B049-6B2C79D2CCAF}" sibTransId="{7AC2557C-24E4-4764-A00D-2E799358E211}"/>
    <dgm:cxn modelId="{CDB24050-1712-704B-B3EF-81B8BEC7DDFB}" type="presOf" srcId="{3C3865B9-0071-4930-A041-3930B914A026}" destId="{4FB7B6C6-9F15-5B43-B2AB-D5EEE044CE89}" srcOrd="0" destOrd="0" presId="urn:microsoft.com/office/officeart/2008/layout/LinedList"/>
    <dgm:cxn modelId="{7F214962-ADCA-4CE1-BCDB-2A543AC195FF}" srcId="{94135234-F337-4E83-98C3-9AB34725F87B}" destId="{3C3865B9-0071-4930-A041-3930B914A026}" srcOrd="2" destOrd="0" parTransId="{078D7EDC-52BC-43E1-AB57-11B4A4B8B256}" sibTransId="{F85329BA-58AE-410A-9454-63F7CC84601B}"/>
    <dgm:cxn modelId="{0A555F7D-2B8E-BD49-87EC-E90E02804A79}" type="presOf" srcId="{6DBA6E8C-CCBE-41CB-A9A3-B22A1BAC349C}" destId="{71A0BD18-319E-3743-AD4C-C82DEFAE5A77}" srcOrd="0" destOrd="0" presId="urn:microsoft.com/office/officeart/2008/layout/LinedList"/>
    <dgm:cxn modelId="{DFE39F87-3B04-41A5-8F92-8AED3FD6C3DA}" srcId="{94135234-F337-4E83-98C3-9AB34725F87B}" destId="{6DBA6E8C-CCBE-41CB-A9A3-B22A1BAC349C}" srcOrd="3" destOrd="0" parTransId="{7F9A451D-DFE6-4982-93FF-46F2B6AAA1E5}" sibTransId="{C072A3EF-72F9-4EF9-9344-99B9FE6CC065}"/>
    <dgm:cxn modelId="{6674549A-9314-3A44-AA06-B7458727744A}" type="presOf" srcId="{71DFE08F-512F-4D20-9288-97ED8EE19E25}" destId="{F9A6E0DD-6C3A-874F-851A-746440447587}" srcOrd="0" destOrd="0" presId="urn:microsoft.com/office/officeart/2008/layout/LinedList"/>
    <dgm:cxn modelId="{A87A8179-706F-3848-B73C-1EBE8ADE3CC0}" type="presParOf" srcId="{03370347-C926-0344-A538-5FCA4D453E58}" destId="{5ACA92DF-8A42-4E44-BC87-246DDCE36B25}" srcOrd="0" destOrd="0" presId="urn:microsoft.com/office/officeart/2008/layout/LinedList"/>
    <dgm:cxn modelId="{0328DE1A-3FD3-CC4C-BB30-DD0C2A555499}" type="presParOf" srcId="{03370347-C926-0344-A538-5FCA4D453E58}" destId="{DEA0A8AD-A961-BC4C-BA31-E23C6E46F914}" srcOrd="1" destOrd="0" presId="urn:microsoft.com/office/officeart/2008/layout/LinedList"/>
    <dgm:cxn modelId="{D6E2288A-034C-3248-A488-E488E976B3E1}" type="presParOf" srcId="{DEA0A8AD-A961-BC4C-BA31-E23C6E46F914}" destId="{F9A6E0DD-6C3A-874F-851A-746440447587}" srcOrd="0" destOrd="0" presId="urn:microsoft.com/office/officeart/2008/layout/LinedList"/>
    <dgm:cxn modelId="{2B1026E5-ED46-BA43-A364-BECD438791AF}" type="presParOf" srcId="{DEA0A8AD-A961-BC4C-BA31-E23C6E46F914}" destId="{3A84926E-0C1E-194A-8A52-B4C83C9DA3DF}" srcOrd="1" destOrd="0" presId="urn:microsoft.com/office/officeart/2008/layout/LinedList"/>
    <dgm:cxn modelId="{DF94025F-DF01-E946-A5BB-888C76C6162B}" type="presParOf" srcId="{03370347-C926-0344-A538-5FCA4D453E58}" destId="{FBFD1699-9E2C-C04C-9E62-C7B07125E6D8}" srcOrd="2" destOrd="0" presId="urn:microsoft.com/office/officeart/2008/layout/LinedList"/>
    <dgm:cxn modelId="{AD76597B-39FF-6F48-9D72-24F3DC18D57B}" type="presParOf" srcId="{03370347-C926-0344-A538-5FCA4D453E58}" destId="{D9578C15-A454-A44C-AC74-BF5FE46334EE}" srcOrd="3" destOrd="0" presId="urn:microsoft.com/office/officeart/2008/layout/LinedList"/>
    <dgm:cxn modelId="{160E1054-E37E-B94E-BAD2-218515AD0F5C}" type="presParOf" srcId="{D9578C15-A454-A44C-AC74-BF5FE46334EE}" destId="{C0A8E451-390C-2C40-919E-619070330263}" srcOrd="0" destOrd="0" presId="urn:microsoft.com/office/officeart/2008/layout/LinedList"/>
    <dgm:cxn modelId="{406DD444-5B03-434D-ADF3-172AE2D5C930}" type="presParOf" srcId="{D9578C15-A454-A44C-AC74-BF5FE46334EE}" destId="{37FEA7B6-2451-6B41-9A37-6BE256B3DFE5}" srcOrd="1" destOrd="0" presId="urn:microsoft.com/office/officeart/2008/layout/LinedList"/>
    <dgm:cxn modelId="{7A50303A-5B38-C34D-A7A9-E4BF15EFAAE9}" type="presParOf" srcId="{03370347-C926-0344-A538-5FCA4D453E58}" destId="{A8071B99-960E-1846-99E0-535DE962D0EE}" srcOrd="4" destOrd="0" presId="urn:microsoft.com/office/officeart/2008/layout/LinedList"/>
    <dgm:cxn modelId="{8DBC209E-BFAB-D44C-8FE5-8C9A2FA3F772}" type="presParOf" srcId="{03370347-C926-0344-A538-5FCA4D453E58}" destId="{16229181-BFE6-DB40-A46D-AEE510EF99A7}" srcOrd="5" destOrd="0" presId="urn:microsoft.com/office/officeart/2008/layout/LinedList"/>
    <dgm:cxn modelId="{E71B1CFA-47EB-554F-9617-977F2582B26C}" type="presParOf" srcId="{16229181-BFE6-DB40-A46D-AEE510EF99A7}" destId="{4FB7B6C6-9F15-5B43-B2AB-D5EEE044CE89}" srcOrd="0" destOrd="0" presId="urn:microsoft.com/office/officeart/2008/layout/LinedList"/>
    <dgm:cxn modelId="{7A10F2F4-E475-674F-AAC2-06DF17F23F7D}" type="presParOf" srcId="{16229181-BFE6-DB40-A46D-AEE510EF99A7}" destId="{9BFF8C03-64C3-6441-82FA-FA4C3C11243D}" srcOrd="1" destOrd="0" presId="urn:microsoft.com/office/officeart/2008/layout/LinedList"/>
    <dgm:cxn modelId="{623C0C56-6633-8A48-9FCF-6FB2485F18BA}" type="presParOf" srcId="{03370347-C926-0344-A538-5FCA4D453E58}" destId="{77846D90-4353-EA4A-82DB-F81B59302819}" srcOrd="6" destOrd="0" presId="urn:microsoft.com/office/officeart/2008/layout/LinedList"/>
    <dgm:cxn modelId="{4F482EE6-7311-A648-977A-07897F313548}" type="presParOf" srcId="{03370347-C926-0344-A538-5FCA4D453E58}" destId="{BCA67173-BD9F-6842-8FF2-2A4B541DB6AD}" srcOrd="7" destOrd="0" presId="urn:microsoft.com/office/officeart/2008/layout/LinedList"/>
    <dgm:cxn modelId="{D3E2187A-9C46-3F49-85D9-8ACC79116FDA}" type="presParOf" srcId="{BCA67173-BD9F-6842-8FF2-2A4B541DB6AD}" destId="{71A0BD18-319E-3743-AD4C-C82DEFAE5A77}" srcOrd="0" destOrd="0" presId="urn:microsoft.com/office/officeart/2008/layout/LinedList"/>
    <dgm:cxn modelId="{413729A6-A4E6-F943-8181-C969C6E84D79}" type="presParOf" srcId="{BCA67173-BD9F-6842-8FF2-2A4B541DB6AD}" destId="{5A6F7990-C9DF-B342-98EC-209475A611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CE2CBDD-ADC7-4644-81A5-EAE09FDF53A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GB"/>
        </a:p>
      </dgm:t>
    </dgm:pt>
    <dgm:pt modelId="{8D552361-E87E-46D0-A31A-0C3F4E468CC9}">
      <dgm:prSet/>
      <dgm:spPr/>
      <dgm:t>
        <a:bodyPr/>
        <a:lstStyle/>
        <a:p>
          <a:pPr rtl="0"/>
          <a:r>
            <a:rPr lang="el-GR">
              <a:latin typeface="Calibri" panose="020F0502020204030204" pitchFamily="34" charset="0"/>
              <a:cs typeface="Calibri" panose="020F0502020204030204" pitchFamily="34" charset="0"/>
            </a:rPr>
            <a:t>Γνωστό και ως σύστημα </a:t>
          </a:r>
          <a:r>
            <a:rPr lang="en-US">
              <a:latin typeface="Calibri" panose="020F0502020204030204" pitchFamily="34" charset="0"/>
              <a:cs typeface="Calibri" panose="020F0502020204030204" pitchFamily="34" charset="0"/>
            </a:rPr>
            <a:t>Hare</a:t>
          </a:r>
          <a:r>
            <a:rPr lang="el-GR">
              <a:latin typeface="Calibri" panose="020F0502020204030204" pitchFamily="34" charset="0"/>
              <a:cs typeface="Calibri" panose="020F0502020204030204" pitchFamily="34" charset="0"/>
            </a:rPr>
            <a:t> ή ως ταξινομική ψήφος </a:t>
          </a:r>
          <a:endParaRPr lang="en-GB">
            <a:latin typeface="Calibri" panose="020F0502020204030204" pitchFamily="34" charset="0"/>
            <a:cs typeface="Calibri" panose="020F0502020204030204" pitchFamily="34" charset="0"/>
          </a:endParaRPr>
        </a:p>
      </dgm:t>
    </dgm:pt>
    <dgm:pt modelId="{C50AB099-8E54-4540-AE15-312324A1FC20}" type="parTrans" cxnId="{4154BC05-95A6-4676-9490-AE5ADD145146}">
      <dgm:prSet/>
      <dgm:spPr/>
      <dgm:t>
        <a:bodyPr/>
        <a:lstStyle/>
        <a:p>
          <a:endParaRPr lang="en-GB"/>
        </a:p>
      </dgm:t>
    </dgm:pt>
    <dgm:pt modelId="{1A990CC1-1225-44C3-A307-644789BE5D25}" type="sibTrans" cxnId="{4154BC05-95A6-4676-9490-AE5ADD145146}">
      <dgm:prSet/>
      <dgm:spPr/>
      <dgm:t>
        <a:bodyPr/>
        <a:lstStyle/>
        <a:p>
          <a:endParaRPr lang="en-GB"/>
        </a:p>
      </dgm:t>
    </dgm:pt>
    <dgm:pt modelId="{8DA62ACC-0149-41EF-B794-917ED9973C9B}">
      <dgm:prSet/>
      <dgm:spPr/>
      <dgm:t>
        <a:bodyPr/>
        <a:lstStyle/>
        <a:p>
          <a:pPr rtl="0"/>
          <a:r>
            <a:rPr lang="el-GR">
              <a:latin typeface="Calibri" panose="020F0502020204030204" pitchFamily="34" charset="0"/>
              <a:cs typeface="Calibri" panose="020F0502020204030204" pitchFamily="34" charset="0"/>
            </a:rPr>
            <a:t>Είναι αναλογικό σύστημα - απλό στην εφαρμογή του αλλά περίπλοκο στον υπολογισμό και διαθέτει πολλές παραλλαγές</a:t>
          </a:r>
          <a:endParaRPr lang="en-GB">
            <a:latin typeface="Calibri" panose="020F0502020204030204" pitchFamily="34" charset="0"/>
            <a:cs typeface="Calibri" panose="020F0502020204030204" pitchFamily="34" charset="0"/>
          </a:endParaRPr>
        </a:p>
      </dgm:t>
    </dgm:pt>
    <dgm:pt modelId="{718E3202-1FA0-4904-8582-94B50FC089C4}" type="parTrans" cxnId="{FA08DAC6-462C-4B09-8225-4D1AC624F049}">
      <dgm:prSet/>
      <dgm:spPr/>
      <dgm:t>
        <a:bodyPr/>
        <a:lstStyle/>
        <a:p>
          <a:endParaRPr lang="en-GB"/>
        </a:p>
      </dgm:t>
    </dgm:pt>
    <dgm:pt modelId="{AB7E8F16-C8BC-4D0F-8A5D-14714583E511}" type="sibTrans" cxnId="{FA08DAC6-462C-4B09-8225-4D1AC624F049}">
      <dgm:prSet/>
      <dgm:spPr/>
      <dgm:t>
        <a:bodyPr/>
        <a:lstStyle/>
        <a:p>
          <a:endParaRPr lang="en-GB"/>
        </a:p>
      </dgm:t>
    </dgm:pt>
    <dgm:pt modelId="{0BA4E47C-B0D2-4358-8B9A-CE92B22E907E}">
      <dgm:prSet/>
      <dgm:spPr/>
      <dgm:t>
        <a:bodyPr/>
        <a:lstStyle/>
        <a:p>
          <a:pPr rtl="0"/>
          <a:r>
            <a:rPr lang="el-GR">
              <a:latin typeface="Calibri" panose="020F0502020204030204" pitchFamily="34" charset="0"/>
              <a:cs typeface="Calibri" panose="020F0502020204030204" pitchFamily="34" charset="0"/>
            </a:rPr>
            <a:t>Εφαρμόζεται στην Ιρλανδία και τη Μάλτα ενώ παραλλαγή του και στην Β. Ιρλανδία. Λειτουργεί αποκλειστικά σε πολυεδρικές περιφέρειες</a:t>
          </a:r>
          <a:endParaRPr lang="en-GB">
            <a:latin typeface="Calibri" panose="020F0502020204030204" pitchFamily="34" charset="0"/>
            <a:cs typeface="Calibri" panose="020F0502020204030204" pitchFamily="34" charset="0"/>
          </a:endParaRPr>
        </a:p>
      </dgm:t>
    </dgm:pt>
    <dgm:pt modelId="{E5FE8A89-0CA8-4E61-9E71-14546CD7D057}" type="parTrans" cxnId="{17DB2C65-6A11-431D-89B3-049631EF6ED0}">
      <dgm:prSet/>
      <dgm:spPr/>
      <dgm:t>
        <a:bodyPr/>
        <a:lstStyle/>
        <a:p>
          <a:endParaRPr lang="en-GB"/>
        </a:p>
      </dgm:t>
    </dgm:pt>
    <dgm:pt modelId="{D15C67D3-27F4-4147-A2F9-5B86A71855E2}" type="sibTrans" cxnId="{17DB2C65-6A11-431D-89B3-049631EF6ED0}">
      <dgm:prSet/>
      <dgm:spPr/>
      <dgm:t>
        <a:bodyPr/>
        <a:lstStyle/>
        <a:p>
          <a:endParaRPr lang="en-GB"/>
        </a:p>
      </dgm:t>
    </dgm:pt>
    <dgm:pt modelId="{F8A90F93-E2B2-D54B-9351-2515802E98EA}" type="pres">
      <dgm:prSet presAssocID="{ACE2CBDD-ADC7-4644-81A5-EAE09FDF53AD}" presName="vert0" presStyleCnt="0">
        <dgm:presLayoutVars>
          <dgm:dir/>
          <dgm:animOne val="branch"/>
          <dgm:animLvl val="lvl"/>
        </dgm:presLayoutVars>
      </dgm:prSet>
      <dgm:spPr/>
    </dgm:pt>
    <dgm:pt modelId="{C364E6C4-2177-D145-8626-CCB7EFB09940}" type="pres">
      <dgm:prSet presAssocID="{8D552361-E87E-46D0-A31A-0C3F4E468CC9}" presName="thickLine" presStyleLbl="alignNode1" presStyleIdx="0" presStyleCnt="3"/>
      <dgm:spPr/>
    </dgm:pt>
    <dgm:pt modelId="{062097D1-A6A3-164B-8F97-E1E993FE0910}" type="pres">
      <dgm:prSet presAssocID="{8D552361-E87E-46D0-A31A-0C3F4E468CC9}" presName="horz1" presStyleCnt="0"/>
      <dgm:spPr/>
    </dgm:pt>
    <dgm:pt modelId="{E87F417A-4F4B-8844-A036-49EEE56CAF0B}" type="pres">
      <dgm:prSet presAssocID="{8D552361-E87E-46D0-A31A-0C3F4E468CC9}" presName="tx1" presStyleLbl="revTx" presStyleIdx="0" presStyleCnt="3"/>
      <dgm:spPr/>
    </dgm:pt>
    <dgm:pt modelId="{3CAD813A-F7FD-C441-9957-55B2360D461C}" type="pres">
      <dgm:prSet presAssocID="{8D552361-E87E-46D0-A31A-0C3F4E468CC9}" presName="vert1" presStyleCnt="0"/>
      <dgm:spPr/>
    </dgm:pt>
    <dgm:pt modelId="{7C3874D7-E7E4-7B44-8AE8-DAB4C2401A70}" type="pres">
      <dgm:prSet presAssocID="{8DA62ACC-0149-41EF-B794-917ED9973C9B}" presName="thickLine" presStyleLbl="alignNode1" presStyleIdx="1" presStyleCnt="3"/>
      <dgm:spPr/>
    </dgm:pt>
    <dgm:pt modelId="{148860B3-C7DA-5048-8CA6-3D968FB82A88}" type="pres">
      <dgm:prSet presAssocID="{8DA62ACC-0149-41EF-B794-917ED9973C9B}" presName="horz1" presStyleCnt="0"/>
      <dgm:spPr/>
    </dgm:pt>
    <dgm:pt modelId="{0098C146-929F-024B-A6B8-6167FD9389CA}" type="pres">
      <dgm:prSet presAssocID="{8DA62ACC-0149-41EF-B794-917ED9973C9B}" presName="tx1" presStyleLbl="revTx" presStyleIdx="1" presStyleCnt="3"/>
      <dgm:spPr/>
    </dgm:pt>
    <dgm:pt modelId="{A83D48C0-9A09-CC42-84C3-3045C3BA15E8}" type="pres">
      <dgm:prSet presAssocID="{8DA62ACC-0149-41EF-B794-917ED9973C9B}" presName="vert1" presStyleCnt="0"/>
      <dgm:spPr/>
    </dgm:pt>
    <dgm:pt modelId="{08B3A8CF-9913-E844-AF5D-F568D1C73D2F}" type="pres">
      <dgm:prSet presAssocID="{0BA4E47C-B0D2-4358-8B9A-CE92B22E907E}" presName="thickLine" presStyleLbl="alignNode1" presStyleIdx="2" presStyleCnt="3"/>
      <dgm:spPr/>
    </dgm:pt>
    <dgm:pt modelId="{95FF31B4-33A5-084D-B098-21E089957F4B}" type="pres">
      <dgm:prSet presAssocID="{0BA4E47C-B0D2-4358-8B9A-CE92B22E907E}" presName="horz1" presStyleCnt="0"/>
      <dgm:spPr/>
    </dgm:pt>
    <dgm:pt modelId="{0CB102EB-E822-8445-8EA7-AB2753C47967}" type="pres">
      <dgm:prSet presAssocID="{0BA4E47C-B0D2-4358-8B9A-CE92B22E907E}" presName="tx1" presStyleLbl="revTx" presStyleIdx="2" presStyleCnt="3"/>
      <dgm:spPr/>
    </dgm:pt>
    <dgm:pt modelId="{391B4EB0-DDA3-4646-A96A-F0B94405B82C}" type="pres">
      <dgm:prSet presAssocID="{0BA4E47C-B0D2-4358-8B9A-CE92B22E907E}" presName="vert1" presStyleCnt="0"/>
      <dgm:spPr/>
    </dgm:pt>
  </dgm:ptLst>
  <dgm:cxnLst>
    <dgm:cxn modelId="{4154BC05-95A6-4676-9490-AE5ADD145146}" srcId="{ACE2CBDD-ADC7-4644-81A5-EAE09FDF53AD}" destId="{8D552361-E87E-46D0-A31A-0C3F4E468CC9}" srcOrd="0" destOrd="0" parTransId="{C50AB099-8E54-4540-AE15-312324A1FC20}" sibTransId="{1A990CC1-1225-44C3-A307-644789BE5D25}"/>
    <dgm:cxn modelId="{B54FC145-D296-864F-B92C-7FE540219B98}" type="presOf" srcId="{8D552361-E87E-46D0-A31A-0C3F4E468CC9}" destId="{E87F417A-4F4B-8844-A036-49EEE56CAF0B}" srcOrd="0" destOrd="0" presId="urn:microsoft.com/office/officeart/2008/layout/LinedList"/>
    <dgm:cxn modelId="{17DB2C65-6A11-431D-89B3-049631EF6ED0}" srcId="{ACE2CBDD-ADC7-4644-81A5-EAE09FDF53AD}" destId="{0BA4E47C-B0D2-4358-8B9A-CE92B22E907E}" srcOrd="2" destOrd="0" parTransId="{E5FE8A89-0CA8-4E61-9E71-14546CD7D057}" sibTransId="{D15C67D3-27F4-4147-A2F9-5B86A71855E2}"/>
    <dgm:cxn modelId="{FA08DAC6-462C-4B09-8225-4D1AC624F049}" srcId="{ACE2CBDD-ADC7-4644-81A5-EAE09FDF53AD}" destId="{8DA62ACC-0149-41EF-B794-917ED9973C9B}" srcOrd="1" destOrd="0" parTransId="{718E3202-1FA0-4904-8582-94B50FC089C4}" sibTransId="{AB7E8F16-C8BC-4D0F-8A5D-14714583E511}"/>
    <dgm:cxn modelId="{18234FE7-C3DA-6946-B97A-13EEC6911A2E}" type="presOf" srcId="{0BA4E47C-B0D2-4358-8B9A-CE92B22E907E}" destId="{0CB102EB-E822-8445-8EA7-AB2753C47967}" srcOrd="0" destOrd="0" presId="urn:microsoft.com/office/officeart/2008/layout/LinedList"/>
    <dgm:cxn modelId="{26231BE9-2464-DB4A-9870-E12B6879F3AB}" type="presOf" srcId="{ACE2CBDD-ADC7-4644-81A5-EAE09FDF53AD}" destId="{F8A90F93-E2B2-D54B-9351-2515802E98EA}" srcOrd="0" destOrd="0" presId="urn:microsoft.com/office/officeart/2008/layout/LinedList"/>
    <dgm:cxn modelId="{945329FB-487C-7E4F-A867-29CE50F6C49A}" type="presOf" srcId="{8DA62ACC-0149-41EF-B794-917ED9973C9B}" destId="{0098C146-929F-024B-A6B8-6167FD9389CA}" srcOrd="0" destOrd="0" presId="urn:microsoft.com/office/officeart/2008/layout/LinedList"/>
    <dgm:cxn modelId="{06C073BD-80F3-A44D-9BE1-6EC7DB8B54CA}" type="presParOf" srcId="{F8A90F93-E2B2-D54B-9351-2515802E98EA}" destId="{C364E6C4-2177-D145-8626-CCB7EFB09940}" srcOrd="0" destOrd="0" presId="urn:microsoft.com/office/officeart/2008/layout/LinedList"/>
    <dgm:cxn modelId="{7789010D-5430-A040-B859-F9765B0FE03C}" type="presParOf" srcId="{F8A90F93-E2B2-D54B-9351-2515802E98EA}" destId="{062097D1-A6A3-164B-8F97-E1E993FE0910}" srcOrd="1" destOrd="0" presId="urn:microsoft.com/office/officeart/2008/layout/LinedList"/>
    <dgm:cxn modelId="{AB680AAF-171A-F04D-AF3A-5960A6B31B0D}" type="presParOf" srcId="{062097D1-A6A3-164B-8F97-E1E993FE0910}" destId="{E87F417A-4F4B-8844-A036-49EEE56CAF0B}" srcOrd="0" destOrd="0" presId="urn:microsoft.com/office/officeart/2008/layout/LinedList"/>
    <dgm:cxn modelId="{0C4375CE-3E48-6442-9E6F-DF7A76936E43}" type="presParOf" srcId="{062097D1-A6A3-164B-8F97-E1E993FE0910}" destId="{3CAD813A-F7FD-C441-9957-55B2360D461C}" srcOrd="1" destOrd="0" presId="urn:microsoft.com/office/officeart/2008/layout/LinedList"/>
    <dgm:cxn modelId="{862658D2-2660-554D-926D-11370621A400}" type="presParOf" srcId="{F8A90F93-E2B2-D54B-9351-2515802E98EA}" destId="{7C3874D7-E7E4-7B44-8AE8-DAB4C2401A70}" srcOrd="2" destOrd="0" presId="urn:microsoft.com/office/officeart/2008/layout/LinedList"/>
    <dgm:cxn modelId="{6529BDD9-BE6B-9E4C-90DD-5C8E69E172FE}" type="presParOf" srcId="{F8A90F93-E2B2-D54B-9351-2515802E98EA}" destId="{148860B3-C7DA-5048-8CA6-3D968FB82A88}" srcOrd="3" destOrd="0" presId="urn:microsoft.com/office/officeart/2008/layout/LinedList"/>
    <dgm:cxn modelId="{8F102164-ADEB-5741-A32D-A80F6C70FF34}" type="presParOf" srcId="{148860B3-C7DA-5048-8CA6-3D968FB82A88}" destId="{0098C146-929F-024B-A6B8-6167FD9389CA}" srcOrd="0" destOrd="0" presId="urn:microsoft.com/office/officeart/2008/layout/LinedList"/>
    <dgm:cxn modelId="{8C6C1E46-B4F3-B848-8224-A48C5CEA2F59}" type="presParOf" srcId="{148860B3-C7DA-5048-8CA6-3D968FB82A88}" destId="{A83D48C0-9A09-CC42-84C3-3045C3BA15E8}" srcOrd="1" destOrd="0" presId="urn:microsoft.com/office/officeart/2008/layout/LinedList"/>
    <dgm:cxn modelId="{875B4A95-D58C-5D43-B7A0-B594BD867548}" type="presParOf" srcId="{F8A90F93-E2B2-D54B-9351-2515802E98EA}" destId="{08B3A8CF-9913-E844-AF5D-F568D1C73D2F}" srcOrd="4" destOrd="0" presId="urn:microsoft.com/office/officeart/2008/layout/LinedList"/>
    <dgm:cxn modelId="{CB27AC5B-734F-6F40-B930-20B7A5075A07}" type="presParOf" srcId="{F8A90F93-E2B2-D54B-9351-2515802E98EA}" destId="{95FF31B4-33A5-084D-B098-21E089957F4B}" srcOrd="5" destOrd="0" presId="urn:microsoft.com/office/officeart/2008/layout/LinedList"/>
    <dgm:cxn modelId="{80875C8A-060B-6D43-BABE-34E4882A2798}" type="presParOf" srcId="{95FF31B4-33A5-084D-B098-21E089957F4B}" destId="{0CB102EB-E822-8445-8EA7-AB2753C47967}" srcOrd="0" destOrd="0" presId="urn:microsoft.com/office/officeart/2008/layout/LinedList"/>
    <dgm:cxn modelId="{D4D13B81-D20F-C345-9BE5-AE345F014561}" type="presParOf" srcId="{95FF31B4-33A5-084D-B098-21E089957F4B}" destId="{391B4EB0-DDA3-4646-A96A-F0B94405B8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827140B-AF93-47FF-9443-58FB1ECCB697}" type="doc">
      <dgm:prSet loTypeId="urn:microsoft.com/office/officeart/2005/8/layout/default" loCatId="cycle" qsTypeId="urn:microsoft.com/office/officeart/2005/8/quickstyle/simple1" qsCatId="simple" csTypeId="urn:microsoft.com/office/officeart/2005/8/colors/accent1_2" csCatId="accent1" phldr="1"/>
      <dgm:spPr/>
      <dgm:t>
        <a:bodyPr/>
        <a:lstStyle/>
        <a:p>
          <a:endParaRPr lang="en-GB"/>
        </a:p>
      </dgm:t>
    </dgm:pt>
    <dgm:pt modelId="{55F86F9E-45E7-4D43-BEFE-7FDD5A4586DA}">
      <dgm:prSet/>
      <dgm:spPr/>
      <dgm:t>
        <a:bodyPr/>
        <a:lstStyle/>
        <a:p>
          <a:pPr rtl="0"/>
          <a:r>
            <a:rPr lang="el-GR">
              <a:latin typeface="Calibri" panose="020F0502020204030204" pitchFamily="34" charset="0"/>
              <a:cs typeface="Calibri" panose="020F0502020204030204" pitchFamily="34" charset="0"/>
            </a:rPr>
            <a:t>Κάθε ψηφοφόρος δεν ψηφίζει  ένα μόνο υποψήφιο (ή περισσότερους ομοιόβαθμα), αλλά πολλούς υποψηφίους ανεξάρτητα από το κόμμα που ο καθένας ανήκει με σειρά προτίμησης, βάζοντας τους αριθμούς 1,2,3 κ.ο.κ. μέχρι τον αριθμό των προς κατανομή εδρών. </a:t>
          </a:r>
          <a:endParaRPr lang="en-GB">
            <a:latin typeface="Calibri" panose="020F0502020204030204" pitchFamily="34" charset="0"/>
            <a:cs typeface="Calibri" panose="020F0502020204030204" pitchFamily="34" charset="0"/>
          </a:endParaRPr>
        </a:p>
      </dgm:t>
    </dgm:pt>
    <dgm:pt modelId="{E26849FE-02CE-4245-A130-B6688D027346}" type="parTrans" cxnId="{00BCAFB2-8A6B-4565-A2D9-5022A4078EFB}">
      <dgm:prSet/>
      <dgm:spPr/>
      <dgm:t>
        <a:bodyPr/>
        <a:lstStyle/>
        <a:p>
          <a:endParaRPr lang="en-GB"/>
        </a:p>
      </dgm:t>
    </dgm:pt>
    <dgm:pt modelId="{E02AA9D1-0BB0-4CFF-A387-19D35777892B}" type="sibTrans" cxnId="{00BCAFB2-8A6B-4565-A2D9-5022A4078EFB}">
      <dgm:prSet/>
      <dgm:spPr/>
      <dgm:t>
        <a:bodyPr/>
        <a:lstStyle/>
        <a:p>
          <a:endParaRPr lang="en-GB"/>
        </a:p>
      </dgm:t>
    </dgm:pt>
    <dgm:pt modelId="{989F7B52-2BE6-B845-B327-F21FA253FDEC}" type="pres">
      <dgm:prSet presAssocID="{B827140B-AF93-47FF-9443-58FB1ECCB697}" presName="diagram" presStyleCnt="0">
        <dgm:presLayoutVars>
          <dgm:dir/>
          <dgm:resizeHandles val="exact"/>
        </dgm:presLayoutVars>
      </dgm:prSet>
      <dgm:spPr/>
    </dgm:pt>
    <dgm:pt modelId="{8DFDB7DD-DE12-B84D-8EDB-8C972A4A4373}" type="pres">
      <dgm:prSet presAssocID="{55F86F9E-45E7-4D43-BEFE-7FDD5A4586DA}" presName="node" presStyleLbl="node1" presStyleIdx="0" presStyleCnt="1">
        <dgm:presLayoutVars>
          <dgm:bulletEnabled val="1"/>
        </dgm:presLayoutVars>
      </dgm:prSet>
      <dgm:spPr/>
    </dgm:pt>
  </dgm:ptLst>
  <dgm:cxnLst>
    <dgm:cxn modelId="{00BCAFB2-8A6B-4565-A2D9-5022A4078EFB}" srcId="{B827140B-AF93-47FF-9443-58FB1ECCB697}" destId="{55F86F9E-45E7-4D43-BEFE-7FDD5A4586DA}" srcOrd="0" destOrd="0" parTransId="{E26849FE-02CE-4245-A130-B6688D027346}" sibTransId="{E02AA9D1-0BB0-4CFF-A387-19D35777892B}"/>
    <dgm:cxn modelId="{90987ABB-F61E-D44A-BC4E-CFEDA832451A}" type="presOf" srcId="{55F86F9E-45E7-4D43-BEFE-7FDD5A4586DA}" destId="{8DFDB7DD-DE12-B84D-8EDB-8C972A4A4373}" srcOrd="0" destOrd="0" presId="urn:microsoft.com/office/officeart/2005/8/layout/default"/>
    <dgm:cxn modelId="{6A518BC7-BEF3-A34D-9BDD-4F95A83FC364}" type="presOf" srcId="{B827140B-AF93-47FF-9443-58FB1ECCB697}" destId="{989F7B52-2BE6-B845-B327-F21FA253FDEC}" srcOrd="0" destOrd="0" presId="urn:microsoft.com/office/officeart/2005/8/layout/default"/>
    <dgm:cxn modelId="{A74980E8-7174-3049-BF46-382FF1C71B4F}" type="presParOf" srcId="{989F7B52-2BE6-B845-B327-F21FA253FDEC}" destId="{8DFDB7DD-DE12-B84D-8EDB-8C972A4A437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930277C-FBA7-4B1B-9855-36EFCCB7551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GB"/>
        </a:p>
      </dgm:t>
    </dgm:pt>
    <dgm:pt modelId="{0D99E16F-304D-457D-AA87-7E405861F68B}">
      <dgm:prSet/>
      <dgm:spPr/>
      <dgm:t>
        <a:bodyPr/>
        <a:lstStyle/>
        <a:p>
          <a:pPr rtl="0"/>
          <a:r>
            <a:rPr lang="el-GR">
              <a:latin typeface="Calibri" panose="020F0502020204030204" pitchFamily="34" charset="0"/>
              <a:cs typeface="Calibri" panose="020F0502020204030204" pitchFamily="34" charset="0"/>
            </a:rPr>
            <a:t>Εφόσον δεν κατανεμηθούν όλες οι έδρες, ο υποψήφιος με τις λιγότερες πρώτες προτιμήσεις αποκλείεται και οι ψήφοι του μεταφέρονται ακέραιες στους υποψήφιους που έχουν τις δεύτερες προτιμήσεις του. </a:t>
          </a:r>
          <a:endParaRPr lang="en-GB">
            <a:latin typeface="Calibri" panose="020F0502020204030204" pitchFamily="34" charset="0"/>
            <a:cs typeface="Calibri" panose="020F0502020204030204" pitchFamily="34" charset="0"/>
          </a:endParaRPr>
        </a:p>
      </dgm:t>
    </dgm:pt>
    <dgm:pt modelId="{E1055C30-6913-4D7E-8CD2-E3FCFFEA36D5}" type="parTrans" cxnId="{76499FE4-2804-4244-9D0E-ED55DD658B8E}">
      <dgm:prSet/>
      <dgm:spPr/>
      <dgm:t>
        <a:bodyPr/>
        <a:lstStyle/>
        <a:p>
          <a:endParaRPr lang="en-GB"/>
        </a:p>
      </dgm:t>
    </dgm:pt>
    <dgm:pt modelId="{0BC2E2D8-FFC6-49CD-9706-DADEED1E0AB7}" type="sibTrans" cxnId="{76499FE4-2804-4244-9D0E-ED55DD658B8E}">
      <dgm:prSet/>
      <dgm:spPr/>
      <dgm:t>
        <a:bodyPr/>
        <a:lstStyle/>
        <a:p>
          <a:endParaRPr lang="en-GB"/>
        </a:p>
      </dgm:t>
    </dgm:pt>
    <dgm:pt modelId="{8133F3BF-18D9-4CCB-AAB3-1379CE3E24A8}">
      <dgm:prSet/>
      <dgm:spPr/>
      <dgm:t>
        <a:bodyPr/>
        <a:lstStyle/>
        <a:p>
          <a:pPr rtl="0"/>
          <a:r>
            <a:rPr lang="el-GR">
              <a:latin typeface="Calibri" panose="020F0502020204030204" pitchFamily="34" charset="0"/>
              <a:cs typeface="Calibri" panose="020F0502020204030204" pitchFamily="34" charset="0"/>
            </a:rPr>
            <a:t>Η διαδικασία αποκλεισμού των υποψήφιων με τις λιγότερες πρώτες προτιμήσεις επαναλαμβάνεται μέχρις ότου καλυφθούν όλες οι έδρες</a:t>
          </a:r>
          <a:endParaRPr lang="en-GB">
            <a:latin typeface="Calibri" panose="020F0502020204030204" pitchFamily="34" charset="0"/>
            <a:cs typeface="Calibri" panose="020F0502020204030204" pitchFamily="34" charset="0"/>
          </a:endParaRPr>
        </a:p>
      </dgm:t>
    </dgm:pt>
    <dgm:pt modelId="{248691A8-BC74-414C-BD09-8EA68C8CD8A1}" type="parTrans" cxnId="{B4D7CA1B-5223-43E0-940B-275EDA1CE1EB}">
      <dgm:prSet/>
      <dgm:spPr/>
      <dgm:t>
        <a:bodyPr/>
        <a:lstStyle/>
        <a:p>
          <a:endParaRPr lang="en-GB"/>
        </a:p>
      </dgm:t>
    </dgm:pt>
    <dgm:pt modelId="{3E7009C3-4AEC-49C1-B4DA-49CE911C44C9}" type="sibTrans" cxnId="{B4D7CA1B-5223-43E0-940B-275EDA1CE1EB}">
      <dgm:prSet/>
      <dgm:spPr/>
      <dgm:t>
        <a:bodyPr/>
        <a:lstStyle/>
        <a:p>
          <a:endParaRPr lang="en-GB"/>
        </a:p>
      </dgm:t>
    </dgm:pt>
    <dgm:pt modelId="{9C5CC40C-9D70-354A-8ED8-7447503A1CD0}" type="pres">
      <dgm:prSet presAssocID="{5930277C-FBA7-4B1B-9855-36EFCCB75513}" presName="linear" presStyleCnt="0">
        <dgm:presLayoutVars>
          <dgm:animLvl val="lvl"/>
          <dgm:resizeHandles val="exact"/>
        </dgm:presLayoutVars>
      </dgm:prSet>
      <dgm:spPr/>
    </dgm:pt>
    <dgm:pt modelId="{74995B03-501B-F945-A668-C0D79B58237F}" type="pres">
      <dgm:prSet presAssocID="{0D99E16F-304D-457D-AA87-7E405861F68B}" presName="parentText" presStyleLbl="node1" presStyleIdx="0" presStyleCnt="2">
        <dgm:presLayoutVars>
          <dgm:chMax val="0"/>
          <dgm:bulletEnabled val="1"/>
        </dgm:presLayoutVars>
      </dgm:prSet>
      <dgm:spPr/>
    </dgm:pt>
    <dgm:pt modelId="{2457C797-C3C7-E84F-9F08-E0C5FAAB1892}" type="pres">
      <dgm:prSet presAssocID="{0BC2E2D8-FFC6-49CD-9706-DADEED1E0AB7}" presName="spacer" presStyleCnt="0"/>
      <dgm:spPr/>
    </dgm:pt>
    <dgm:pt modelId="{6C9225B1-CA99-544B-B8DD-F0FC948C1231}" type="pres">
      <dgm:prSet presAssocID="{8133F3BF-18D9-4CCB-AAB3-1379CE3E24A8}" presName="parentText" presStyleLbl="node1" presStyleIdx="1" presStyleCnt="2">
        <dgm:presLayoutVars>
          <dgm:chMax val="0"/>
          <dgm:bulletEnabled val="1"/>
        </dgm:presLayoutVars>
      </dgm:prSet>
      <dgm:spPr/>
    </dgm:pt>
  </dgm:ptLst>
  <dgm:cxnLst>
    <dgm:cxn modelId="{B4D7CA1B-5223-43E0-940B-275EDA1CE1EB}" srcId="{5930277C-FBA7-4B1B-9855-36EFCCB75513}" destId="{8133F3BF-18D9-4CCB-AAB3-1379CE3E24A8}" srcOrd="1" destOrd="0" parTransId="{248691A8-BC74-414C-BD09-8EA68C8CD8A1}" sibTransId="{3E7009C3-4AEC-49C1-B4DA-49CE911C44C9}"/>
    <dgm:cxn modelId="{4FB2AEA5-C34C-E64B-8DB2-0FB3CF5945CB}" type="presOf" srcId="{8133F3BF-18D9-4CCB-AAB3-1379CE3E24A8}" destId="{6C9225B1-CA99-544B-B8DD-F0FC948C1231}" srcOrd="0" destOrd="0" presId="urn:microsoft.com/office/officeart/2005/8/layout/vList2"/>
    <dgm:cxn modelId="{97AFC8C4-92E3-FD43-A153-C03C96BAEC81}" type="presOf" srcId="{5930277C-FBA7-4B1B-9855-36EFCCB75513}" destId="{9C5CC40C-9D70-354A-8ED8-7447503A1CD0}" srcOrd="0" destOrd="0" presId="urn:microsoft.com/office/officeart/2005/8/layout/vList2"/>
    <dgm:cxn modelId="{02FD78D0-450B-4547-972C-6CFD702A241B}" type="presOf" srcId="{0D99E16F-304D-457D-AA87-7E405861F68B}" destId="{74995B03-501B-F945-A668-C0D79B58237F}" srcOrd="0" destOrd="0" presId="urn:microsoft.com/office/officeart/2005/8/layout/vList2"/>
    <dgm:cxn modelId="{76499FE4-2804-4244-9D0E-ED55DD658B8E}" srcId="{5930277C-FBA7-4B1B-9855-36EFCCB75513}" destId="{0D99E16F-304D-457D-AA87-7E405861F68B}" srcOrd="0" destOrd="0" parTransId="{E1055C30-6913-4D7E-8CD2-E3FCFFEA36D5}" sibTransId="{0BC2E2D8-FFC6-49CD-9706-DADEED1E0AB7}"/>
    <dgm:cxn modelId="{BF42399E-5E32-C14C-BB45-FAFEFEC36954}" type="presParOf" srcId="{9C5CC40C-9D70-354A-8ED8-7447503A1CD0}" destId="{74995B03-501B-F945-A668-C0D79B58237F}" srcOrd="0" destOrd="0" presId="urn:microsoft.com/office/officeart/2005/8/layout/vList2"/>
    <dgm:cxn modelId="{98C857F6-9DC1-8649-B30D-2DA7C042C664}" type="presParOf" srcId="{9C5CC40C-9D70-354A-8ED8-7447503A1CD0}" destId="{2457C797-C3C7-E84F-9F08-E0C5FAAB1892}" srcOrd="1" destOrd="0" presId="urn:microsoft.com/office/officeart/2005/8/layout/vList2"/>
    <dgm:cxn modelId="{619CD1AD-0D3A-1444-BD03-E0E75C540BDF}" type="presParOf" srcId="{9C5CC40C-9D70-354A-8ED8-7447503A1CD0}" destId="{6C9225B1-CA99-544B-B8DD-F0FC948C123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60DD09D-1E51-4C03-84EB-4919B192F32C}" type="doc">
      <dgm:prSet loTypeId="urn:microsoft.com/office/officeart/2009/3/layout/StepUpProcess" loCatId="cycle" qsTypeId="urn:microsoft.com/office/officeart/2005/8/quickstyle/3d4" qsCatId="3D" csTypeId="urn:microsoft.com/office/officeart/2005/8/colors/accent1_2" csCatId="accent1" phldr="1"/>
      <dgm:spPr/>
      <dgm:t>
        <a:bodyPr/>
        <a:lstStyle/>
        <a:p>
          <a:endParaRPr lang="en-GB"/>
        </a:p>
      </dgm:t>
    </dgm:pt>
    <dgm:pt modelId="{7A60A92E-C179-4BF6-85A1-12E148B24625}">
      <dgm:prSet custT="1"/>
      <dgm:spPr/>
      <dgm:t>
        <a:bodyPr/>
        <a:lstStyle/>
        <a:p>
          <a:pPr rtl="0"/>
          <a:r>
            <a:rPr lang="el-GR" sz="1400" dirty="0">
              <a:latin typeface="Calibri" panose="020F0502020204030204" pitchFamily="34" charset="0"/>
              <a:cs typeface="Calibri" panose="020F0502020204030204" pitchFamily="34" charset="0"/>
            </a:rPr>
            <a:t>Αναλογικό σύστημα με στοιχεία μονοεδρικής εκπροσώπησης. Χρησιμοποιείται στις εκλογές της ομοσπονδιακής Βουλής (</a:t>
          </a:r>
          <a:r>
            <a:rPr lang="en-US" sz="1400" dirty="0">
              <a:latin typeface="Calibri" panose="020F0502020204030204" pitchFamily="34" charset="0"/>
              <a:cs typeface="Calibri" panose="020F0502020204030204" pitchFamily="34" charset="0"/>
            </a:rPr>
            <a:t>Bundestag)</a:t>
          </a:r>
          <a:r>
            <a:rPr lang="el-GR" sz="1400" dirty="0">
              <a:latin typeface="Calibri" panose="020F0502020204030204" pitchFamily="34" charset="0"/>
              <a:cs typeface="Calibri" panose="020F0502020204030204" pitchFamily="34" charset="0"/>
            </a:rPr>
            <a:t> της Γερμανίας. </a:t>
          </a:r>
          <a:endParaRPr lang="en-GB" sz="1400" dirty="0">
            <a:latin typeface="Calibri" panose="020F0502020204030204" pitchFamily="34" charset="0"/>
            <a:cs typeface="Calibri" panose="020F0502020204030204" pitchFamily="34" charset="0"/>
          </a:endParaRPr>
        </a:p>
      </dgm:t>
    </dgm:pt>
    <dgm:pt modelId="{799181B5-C325-4C01-ABEA-8AB189D23C5C}" type="parTrans" cxnId="{F198B3F4-BB48-4A31-A16A-73650B648A96}">
      <dgm:prSet/>
      <dgm:spPr/>
      <dgm:t>
        <a:bodyPr/>
        <a:lstStyle/>
        <a:p>
          <a:endParaRPr lang="en-GB"/>
        </a:p>
      </dgm:t>
    </dgm:pt>
    <dgm:pt modelId="{DF00CAB0-C3BC-49C9-AB5C-CC0F37F4B846}" type="sibTrans" cxnId="{F198B3F4-BB48-4A31-A16A-73650B648A96}">
      <dgm:prSet/>
      <dgm:spPr/>
      <dgm:t>
        <a:bodyPr/>
        <a:lstStyle/>
        <a:p>
          <a:endParaRPr lang="en-GB"/>
        </a:p>
      </dgm:t>
    </dgm:pt>
    <dgm:pt modelId="{3913304C-5D45-4920-9373-9BE1FFD03364}">
      <dgm:prSet custT="1"/>
      <dgm:spPr/>
      <dgm:t>
        <a:bodyPr/>
        <a:lstStyle/>
        <a:p>
          <a:pPr rtl="0"/>
          <a:r>
            <a:rPr lang="el-GR" sz="1400" dirty="0">
              <a:latin typeface="Calibri" panose="020F0502020204030204" pitchFamily="34" charset="0"/>
              <a:cs typeface="Calibri" panose="020F0502020204030204" pitchFamily="34" charset="0"/>
            </a:rPr>
            <a:t>Η χώρα είναι διαιρεμένη σε μονοεδρικές περιφέρειες ίσες με το ήμισυ του συνόλου των εδρών του </a:t>
          </a:r>
          <a:r>
            <a:rPr lang="en-US" sz="1400" dirty="0">
              <a:latin typeface="Calibri" panose="020F0502020204030204" pitchFamily="34" charset="0"/>
              <a:cs typeface="Calibri" panose="020F0502020204030204" pitchFamily="34" charset="0"/>
            </a:rPr>
            <a:t>Bundestag</a:t>
          </a:r>
          <a:r>
            <a:rPr lang="el-GR" sz="1400" dirty="0">
              <a:latin typeface="Calibri" panose="020F0502020204030204" pitchFamily="34" charset="0"/>
              <a:cs typeface="Calibri" panose="020F0502020204030204" pitchFamily="34" charset="0"/>
            </a:rPr>
            <a:t>. Τα κόμματα κατεβάζουν έναν υποψήφιο σε κάθε μία από αυτές.</a:t>
          </a:r>
          <a:endParaRPr lang="en-GB" sz="1400" dirty="0">
            <a:latin typeface="Calibri" panose="020F0502020204030204" pitchFamily="34" charset="0"/>
            <a:cs typeface="Calibri" panose="020F0502020204030204" pitchFamily="34" charset="0"/>
          </a:endParaRPr>
        </a:p>
      </dgm:t>
    </dgm:pt>
    <dgm:pt modelId="{9D9FC66C-2265-47C4-92EF-F265FC614399}" type="parTrans" cxnId="{6D0DDA34-A462-4390-A7CB-C5323B9E15DD}">
      <dgm:prSet/>
      <dgm:spPr/>
      <dgm:t>
        <a:bodyPr/>
        <a:lstStyle/>
        <a:p>
          <a:endParaRPr lang="en-GB"/>
        </a:p>
      </dgm:t>
    </dgm:pt>
    <dgm:pt modelId="{C35FDCA1-928A-452F-870F-E663B05D01BB}" type="sibTrans" cxnId="{6D0DDA34-A462-4390-A7CB-C5323B9E15DD}">
      <dgm:prSet/>
      <dgm:spPr/>
      <dgm:t>
        <a:bodyPr/>
        <a:lstStyle/>
        <a:p>
          <a:endParaRPr lang="en-GB"/>
        </a:p>
      </dgm:t>
    </dgm:pt>
    <dgm:pt modelId="{B0C3B8A9-3ADF-4BDC-9BF2-95E66541C9C3}">
      <dgm:prSet custT="1"/>
      <dgm:spPr/>
      <dgm:t>
        <a:bodyPr/>
        <a:lstStyle/>
        <a:p>
          <a:pPr rtl="0"/>
          <a:r>
            <a:rPr lang="el-GR" sz="1600" dirty="0">
              <a:latin typeface="Calibri" panose="020F0502020204030204" pitchFamily="34" charset="0"/>
              <a:cs typeface="Calibri" panose="020F0502020204030204" pitchFamily="34" charset="0"/>
            </a:rPr>
            <a:t>Για τις άλλες μισές έδρες τα κόμματα υποβάλλουν</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(δεσμευμένους) συνδυασμούς σε επίπεδο κρατιδίου (</a:t>
          </a:r>
          <a:r>
            <a:rPr lang="en-US" sz="1600" dirty="0">
              <a:latin typeface="Calibri" panose="020F0502020204030204" pitchFamily="34" charset="0"/>
              <a:cs typeface="Calibri" panose="020F0502020204030204" pitchFamily="34" charset="0"/>
            </a:rPr>
            <a:t>Land)</a:t>
          </a:r>
          <a:endParaRPr lang="en-GB" sz="1600" dirty="0">
            <a:latin typeface="Calibri" panose="020F0502020204030204" pitchFamily="34" charset="0"/>
            <a:cs typeface="Calibri" panose="020F0502020204030204" pitchFamily="34" charset="0"/>
          </a:endParaRPr>
        </a:p>
      </dgm:t>
    </dgm:pt>
    <dgm:pt modelId="{B52CF6F0-A73F-4490-B856-99E7D1FE1796}" type="parTrans" cxnId="{BD9423C5-9367-450F-87E4-B866C71AA8C6}">
      <dgm:prSet/>
      <dgm:spPr/>
      <dgm:t>
        <a:bodyPr/>
        <a:lstStyle/>
        <a:p>
          <a:endParaRPr lang="en-GB"/>
        </a:p>
      </dgm:t>
    </dgm:pt>
    <dgm:pt modelId="{F92215A2-3BDA-4CAA-90C4-DE67D78A337A}" type="sibTrans" cxnId="{BD9423C5-9367-450F-87E4-B866C71AA8C6}">
      <dgm:prSet/>
      <dgm:spPr/>
      <dgm:t>
        <a:bodyPr/>
        <a:lstStyle/>
        <a:p>
          <a:endParaRPr lang="en-GB"/>
        </a:p>
      </dgm:t>
    </dgm:pt>
    <dgm:pt modelId="{12FEF912-E064-4768-8FE5-C78D283B8BA3}">
      <dgm:prSet custT="1"/>
      <dgm:spPr/>
      <dgm:t>
        <a:bodyPr/>
        <a:lstStyle/>
        <a:p>
          <a:pPr rtl="0"/>
          <a:r>
            <a:rPr lang="el-GR" sz="1400" dirty="0">
              <a:latin typeface="Calibri" panose="020F0502020204030204" pitchFamily="34" charset="0"/>
              <a:cs typeface="Calibri" panose="020F0502020204030204" pitchFamily="34" charset="0"/>
            </a:rPr>
            <a:t>Ο κάθε ψηφοφόρος διαθέτει δύο ψήφους: μία για την εκλογική του περιφέρεια και μία για το κρατίδιο. Μπορεί να ψηφίσει διαφορετικά με τις 2 ψήφους αλλά η καθοριστική ψήφος για την αναλογική κατανομή των εδρών είναι η δεύτερη (σε επίπεδο κρατιδίου). </a:t>
          </a:r>
          <a:endParaRPr lang="en-GB" sz="1400" dirty="0">
            <a:latin typeface="Calibri" panose="020F0502020204030204" pitchFamily="34" charset="0"/>
            <a:cs typeface="Calibri" panose="020F0502020204030204" pitchFamily="34" charset="0"/>
          </a:endParaRPr>
        </a:p>
      </dgm:t>
    </dgm:pt>
    <dgm:pt modelId="{7D7450B1-51D1-43BE-A5B9-08D24662ADD8}" type="parTrans" cxnId="{D79AB19C-21E8-493D-BD2E-BE501A59EC55}">
      <dgm:prSet/>
      <dgm:spPr/>
      <dgm:t>
        <a:bodyPr/>
        <a:lstStyle/>
        <a:p>
          <a:endParaRPr lang="en-GB"/>
        </a:p>
      </dgm:t>
    </dgm:pt>
    <dgm:pt modelId="{EC95E76A-5B86-47DC-995E-6694F6CEC974}" type="sibTrans" cxnId="{D79AB19C-21E8-493D-BD2E-BE501A59EC55}">
      <dgm:prSet/>
      <dgm:spPr/>
      <dgm:t>
        <a:bodyPr/>
        <a:lstStyle/>
        <a:p>
          <a:endParaRPr lang="en-GB"/>
        </a:p>
      </dgm:t>
    </dgm:pt>
    <dgm:pt modelId="{78C0131C-5E15-104A-9F57-1A6522DE1B3D}" type="pres">
      <dgm:prSet presAssocID="{960DD09D-1E51-4C03-84EB-4919B192F32C}" presName="rootnode" presStyleCnt="0">
        <dgm:presLayoutVars>
          <dgm:chMax/>
          <dgm:chPref/>
          <dgm:dir/>
          <dgm:animLvl val="lvl"/>
        </dgm:presLayoutVars>
      </dgm:prSet>
      <dgm:spPr/>
    </dgm:pt>
    <dgm:pt modelId="{B5186079-DAE7-DB49-82F4-4F2B47422179}" type="pres">
      <dgm:prSet presAssocID="{7A60A92E-C179-4BF6-85A1-12E148B24625}" presName="composite" presStyleCnt="0"/>
      <dgm:spPr/>
    </dgm:pt>
    <dgm:pt modelId="{059EBE8A-6282-154C-A518-E5337412F649}" type="pres">
      <dgm:prSet presAssocID="{7A60A92E-C179-4BF6-85A1-12E148B24625}" presName="LShape" presStyleLbl="alignNode1" presStyleIdx="0" presStyleCnt="7"/>
      <dgm:spPr/>
    </dgm:pt>
    <dgm:pt modelId="{20E7CD65-F47F-3244-A2CC-AD8927C72B52}" type="pres">
      <dgm:prSet presAssocID="{7A60A92E-C179-4BF6-85A1-12E148B24625}" presName="ParentText" presStyleLbl="revTx" presStyleIdx="0" presStyleCnt="4">
        <dgm:presLayoutVars>
          <dgm:chMax val="0"/>
          <dgm:chPref val="0"/>
          <dgm:bulletEnabled val="1"/>
        </dgm:presLayoutVars>
      </dgm:prSet>
      <dgm:spPr/>
    </dgm:pt>
    <dgm:pt modelId="{87123C88-B85B-F84F-9FA3-040E10885569}" type="pres">
      <dgm:prSet presAssocID="{7A60A92E-C179-4BF6-85A1-12E148B24625}" presName="Triangle" presStyleLbl="alignNode1" presStyleIdx="1" presStyleCnt="7"/>
      <dgm:spPr/>
    </dgm:pt>
    <dgm:pt modelId="{F14EBB6D-72E8-D346-BE73-8E63CCE1E659}" type="pres">
      <dgm:prSet presAssocID="{DF00CAB0-C3BC-49C9-AB5C-CC0F37F4B846}" presName="sibTrans" presStyleCnt="0"/>
      <dgm:spPr/>
    </dgm:pt>
    <dgm:pt modelId="{DAAE5A04-6C23-2B4F-8BB7-E36EB4043C3C}" type="pres">
      <dgm:prSet presAssocID="{DF00CAB0-C3BC-49C9-AB5C-CC0F37F4B846}" presName="space" presStyleCnt="0"/>
      <dgm:spPr/>
    </dgm:pt>
    <dgm:pt modelId="{42F8417E-C458-164A-BEC0-BAC1EDAA6BBC}" type="pres">
      <dgm:prSet presAssocID="{3913304C-5D45-4920-9373-9BE1FFD03364}" presName="composite" presStyleCnt="0"/>
      <dgm:spPr/>
    </dgm:pt>
    <dgm:pt modelId="{0C6D7AED-EEB6-AA4E-A11B-FA9BA9049D64}" type="pres">
      <dgm:prSet presAssocID="{3913304C-5D45-4920-9373-9BE1FFD03364}" presName="LShape" presStyleLbl="alignNode1" presStyleIdx="2" presStyleCnt="7"/>
      <dgm:spPr/>
    </dgm:pt>
    <dgm:pt modelId="{545A1A59-53AF-894D-9851-538C72E78C54}" type="pres">
      <dgm:prSet presAssocID="{3913304C-5D45-4920-9373-9BE1FFD03364}" presName="ParentText" presStyleLbl="revTx" presStyleIdx="1" presStyleCnt="4">
        <dgm:presLayoutVars>
          <dgm:chMax val="0"/>
          <dgm:chPref val="0"/>
          <dgm:bulletEnabled val="1"/>
        </dgm:presLayoutVars>
      </dgm:prSet>
      <dgm:spPr/>
    </dgm:pt>
    <dgm:pt modelId="{3BE249CC-5FB5-D14D-B3F4-DDAEBBD616BB}" type="pres">
      <dgm:prSet presAssocID="{3913304C-5D45-4920-9373-9BE1FFD03364}" presName="Triangle" presStyleLbl="alignNode1" presStyleIdx="3" presStyleCnt="7"/>
      <dgm:spPr/>
    </dgm:pt>
    <dgm:pt modelId="{6542F015-F13A-9C47-853F-695DCE5712F8}" type="pres">
      <dgm:prSet presAssocID="{C35FDCA1-928A-452F-870F-E663B05D01BB}" presName="sibTrans" presStyleCnt="0"/>
      <dgm:spPr/>
    </dgm:pt>
    <dgm:pt modelId="{B06017F1-B3E3-C74D-B677-B88A9B5EB8C5}" type="pres">
      <dgm:prSet presAssocID="{C35FDCA1-928A-452F-870F-E663B05D01BB}" presName="space" presStyleCnt="0"/>
      <dgm:spPr/>
    </dgm:pt>
    <dgm:pt modelId="{72C69035-8C34-C048-B3C3-E0E39DED2EF1}" type="pres">
      <dgm:prSet presAssocID="{B0C3B8A9-3ADF-4BDC-9BF2-95E66541C9C3}" presName="composite" presStyleCnt="0"/>
      <dgm:spPr/>
    </dgm:pt>
    <dgm:pt modelId="{3D54550F-4B7A-0943-9703-C644CF603499}" type="pres">
      <dgm:prSet presAssocID="{B0C3B8A9-3ADF-4BDC-9BF2-95E66541C9C3}" presName="LShape" presStyleLbl="alignNode1" presStyleIdx="4" presStyleCnt="7"/>
      <dgm:spPr/>
    </dgm:pt>
    <dgm:pt modelId="{E5001386-4F38-944E-8A6E-98F0C7E4CF20}" type="pres">
      <dgm:prSet presAssocID="{B0C3B8A9-3ADF-4BDC-9BF2-95E66541C9C3}" presName="ParentText" presStyleLbl="revTx" presStyleIdx="2" presStyleCnt="4">
        <dgm:presLayoutVars>
          <dgm:chMax val="0"/>
          <dgm:chPref val="0"/>
          <dgm:bulletEnabled val="1"/>
        </dgm:presLayoutVars>
      </dgm:prSet>
      <dgm:spPr/>
    </dgm:pt>
    <dgm:pt modelId="{944F636A-80C8-6F45-8222-4904C8E0405A}" type="pres">
      <dgm:prSet presAssocID="{B0C3B8A9-3ADF-4BDC-9BF2-95E66541C9C3}" presName="Triangle" presStyleLbl="alignNode1" presStyleIdx="5" presStyleCnt="7"/>
      <dgm:spPr/>
    </dgm:pt>
    <dgm:pt modelId="{32BD0E75-CF57-984E-B678-214CEBDF45A5}" type="pres">
      <dgm:prSet presAssocID="{F92215A2-3BDA-4CAA-90C4-DE67D78A337A}" presName="sibTrans" presStyleCnt="0"/>
      <dgm:spPr/>
    </dgm:pt>
    <dgm:pt modelId="{93E25181-4947-1741-B24D-633D627DC76D}" type="pres">
      <dgm:prSet presAssocID="{F92215A2-3BDA-4CAA-90C4-DE67D78A337A}" presName="space" presStyleCnt="0"/>
      <dgm:spPr/>
    </dgm:pt>
    <dgm:pt modelId="{D1C56018-C66E-124B-9820-995919B30C40}" type="pres">
      <dgm:prSet presAssocID="{12FEF912-E064-4768-8FE5-C78D283B8BA3}" presName="composite" presStyleCnt="0"/>
      <dgm:spPr/>
    </dgm:pt>
    <dgm:pt modelId="{88058E6F-11F0-9949-BA63-3EF19F10241B}" type="pres">
      <dgm:prSet presAssocID="{12FEF912-E064-4768-8FE5-C78D283B8BA3}" presName="LShape" presStyleLbl="alignNode1" presStyleIdx="6" presStyleCnt="7"/>
      <dgm:spPr/>
    </dgm:pt>
    <dgm:pt modelId="{9C71E072-8641-5045-977A-E48AB1B6F62B}" type="pres">
      <dgm:prSet presAssocID="{12FEF912-E064-4768-8FE5-C78D283B8BA3}" presName="ParentText" presStyleLbl="revTx" presStyleIdx="3" presStyleCnt="4">
        <dgm:presLayoutVars>
          <dgm:chMax val="0"/>
          <dgm:chPref val="0"/>
          <dgm:bulletEnabled val="1"/>
        </dgm:presLayoutVars>
      </dgm:prSet>
      <dgm:spPr/>
    </dgm:pt>
  </dgm:ptLst>
  <dgm:cxnLst>
    <dgm:cxn modelId="{9999B509-0A4D-4C0D-9666-2854928B6FD5}" type="presOf" srcId="{3913304C-5D45-4920-9373-9BE1FFD03364}" destId="{545A1A59-53AF-894D-9851-538C72E78C54}" srcOrd="0" destOrd="0" presId="urn:microsoft.com/office/officeart/2009/3/layout/StepUpProcess"/>
    <dgm:cxn modelId="{04BC421C-A1CC-4380-9899-84B5B47B6928}" type="presOf" srcId="{960DD09D-1E51-4C03-84EB-4919B192F32C}" destId="{78C0131C-5E15-104A-9F57-1A6522DE1B3D}" srcOrd="0" destOrd="0" presId="urn:microsoft.com/office/officeart/2009/3/layout/StepUpProcess"/>
    <dgm:cxn modelId="{6D0DDA34-A462-4390-A7CB-C5323B9E15DD}" srcId="{960DD09D-1E51-4C03-84EB-4919B192F32C}" destId="{3913304C-5D45-4920-9373-9BE1FFD03364}" srcOrd="1" destOrd="0" parTransId="{9D9FC66C-2265-47C4-92EF-F265FC614399}" sibTransId="{C35FDCA1-928A-452F-870F-E663B05D01BB}"/>
    <dgm:cxn modelId="{0EF72E37-5C21-4461-98DB-771D78D82C6C}" type="presOf" srcId="{12FEF912-E064-4768-8FE5-C78D283B8BA3}" destId="{9C71E072-8641-5045-977A-E48AB1B6F62B}" srcOrd="0" destOrd="0" presId="urn:microsoft.com/office/officeart/2009/3/layout/StepUpProcess"/>
    <dgm:cxn modelId="{FECA2C91-E2E3-440B-8EAA-F047F8DBB5F3}" type="presOf" srcId="{7A60A92E-C179-4BF6-85A1-12E148B24625}" destId="{20E7CD65-F47F-3244-A2CC-AD8927C72B52}" srcOrd="0" destOrd="0" presId="urn:microsoft.com/office/officeart/2009/3/layout/StepUpProcess"/>
    <dgm:cxn modelId="{D79AB19C-21E8-493D-BD2E-BE501A59EC55}" srcId="{960DD09D-1E51-4C03-84EB-4919B192F32C}" destId="{12FEF912-E064-4768-8FE5-C78D283B8BA3}" srcOrd="3" destOrd="0" parTransId="{7D7450B1-51D1-43BE-A5B9-08D24662ADD8}" sibTransId="{EC95E76A-5B86-47DC-995E-6694F6CEC974}"/>
    <dgm:cxn modelId="{A387B69D-3679-46E3-A054-52843EAA0CE5}" type="presOf" srcId="{B0C3B8A9-3ADF-4BDC-9BF2-95E66541C9C3}" destId="{E5001386-4F38-944E-8A6E-98F0C7E4CF20}" srcOrd="0" destOrd="0" presId="urn:microsoft.com/office/officeart/2009/3/layout/StepUpProcess"/>
    <dgm:cxn modelId="{BD9423C5-9367-450F-87E4-B866C71AA8C6}" srcId="{960DD09D-1E51-4C03-84EB-4919B192F32C}" destId="{B0C3B8A9-3ADF-4BDC-9BF2-95E66541C9C3}" srcOrd="2" destOrd="0" parTransId="{B52CF6F0-A73F-4490-B856-99E7D1FE1796}" sibTransId="{F92215A2-3BDA-4CAA-90C4-DE67D78A337A}"/>
    <dgm:cxn modelId="{F198B3F4-BB48-4A31-A16A-73650B648A96}" srcId="{960DD09D-1E51-4C03-84EB-4919B192F32C}" destId="{7A60A92E-C179-4BF6-85A1-12E148B24625}" srcOrd="0" destOrd="0" parTransId="{799181B5-C325-4C01-ABEA-8AB189D23C5C}" sibTransId="{DF00CAB0-C3BC-49C9-AB5C-CC0F37F4B846}"/>
    <dgm:cxn modelId="{60AF769C-7CC0-49E7-A78D-E682C475EDAA}" type="presParOf" srcId="{78C0131C-5E15-104A-9F57-1A6522DE1B3D}" destId="{B5186079-DAE7-DB49-82F4-4F2B47422179}" srcOrd="0" destOrd="0" presId="urn:microsoft.com/office/officeart/2009/3/layout/StepUpProcess"/>
    <dgm:cxn modelId="{44D99D2B-69DF-4699-AE52-F3B5C325A0C0}" type="presParOf" srcId="{B5186079-DAE7-DB49-82F4-4F2B47422179}" destId="{059EBE8A-6282-154C-A518-E5337412F649}" srcOrd="0" destOrd="0" presId="urn:microsoft.com/office/officeart/2009/3/layout/StepUpProcess"/>
    <dgm:cxn modelId="{7050941E-0C35-4381-9670-57129016033A}" type="presParOf" srcId="{B5186079-DAE7-DB49-82F4-4F2B47422179}" destId="{20E7CD65-F47F-3244-A2CC-AD8927C72B52}" srcOrd="1" destOrd="0" presId="urn:microsoft.com/office/officeart/2009/3/layout/StepUpProcess"/>
    <dgm:cxn modelId="{AF9BE09D-B13D-4833-B788-ADDD77CC2444}" type="presParOf" srcId="{B5186079-DAE7-DB49-82F4-4F2B47422179}" destId="{87123C88-B85B-F84F-9FA3-040E10885569}" srcOrd="2" destOrd="0" presId="urn:microsoft.com/office/officeart/2009/3/layout/StepUpProcess"/>
    <dgm:cxn modelId="{D0FC7F27-7BA6-4C8D-BE30-FF87CC0C266F}" type="presParOf" srcId="{78C0131C-5E15-104A-9F57-1A6522DE1B3D}" destId="{F14EBB6D-72E8-D346-BE73-8E63CCE1E659}" srcOrd="1" destOrd="0" presId="urn:microsoft.com/office/officeart/2009/3/layout/StepUpProcess"/>
    <dgm:cxn modelId="{1E7DF818-BCB0-430E-B84C-13C3C230427A}" type="presParOf" srcId="{F14EBB6D-72E8-D346-BE73-8E63CCE1E659}" destId="{DAAE5A04-6C23-2B4F-8BB7-E36EB4043C3C}" srcOrd="0" destOrd="0" presId="urn:microsoft.com/office/officeart/2009/3/layout/StepUpProcess"/>
    <dgm:cxn modelId="{2632521F-0C9E-426D-9760-B4B102FB86E6}" type="presParOf" srcId="{78C0131C-5E15-104A-9F57-1A6522DE1B3D}" destId="{42F8417E-C458-164A-BEC0-BAC1EDAA6BBC}" srcOrd="2" destOrd="0" presId="urn:microsoft.com/office/officeart/2009/3/layout/StepUpProcess"/>
    <dgm:cxn modelId="{61A3B8D6-EE5A-438D-8CE0-5DCA43F9F88B}" type="presParOf" srcId="{42F8417E-C458-164A-BEC0-BAC1EDAA6BBC}" destId="{0C6D7AED-EEB6-AA4E-A11B-FA9BA9049D64}" srcOrd="0" destOrd="0" presId="urn:microsoft.com/office/officeart/2009/3/layout/StepUpProcess"/>
    <dgm:cxn modelId="{E19F7A05-DEF9-4294-BB15-ACA13C39983C}" type="presParOf" srcId="{42F8417E-C458-164A-BEC0-BAC1EDAA6BBC}" destId="{545A1A59-53AF-894D-9851-538C72E78C54}" srcOrd="1" destOrd="0" presId="urn:microsoft.com/office/officeart/2009/3/layout/StepUpProcess"/>
    <dgm:cxn modelId="{555E56A8-5EA7-4FFE-B93B-4B28EB7B55B9}" type="presParOf" srcId="{42F8417E-C458-164A-BEC0-BAC1EDAA6BBC}" destId="{3BE249CC-5FB5-D14D-B3F4-DDAEBBD616BB}" srcOrd="2" destOrd="0" presId="urn:microsoft.com/office/officeart/2009/3/layout/StepUpProcess"/>
    <dgm:cxn modelId="{9FB02CFE-36F0-4625-A068-1982A31FB476}" type="presParOf" srcId="{78C0131C-5E15-104A-9F57-1A6522DE1B3D}" destId="{6542F015-F13A-9C47-853F-695DCE5712F8}" srcOrd="3" destOrd="0" presId="urn:microsoft.com/office/officeart/2009/3/layout/StepUpProcess"/>
    <dgm:cxn modelId="{1B481214-421F-43CF-9949-0623288826DE}" type="presParOf" srcId="{6542F015-F13A-9C47-853F-695DCE5712F8}" destId="{B06017F1-B3E3-C74D-B677-B88A9B5EB8C5}" srcOrd="0" destOrd="0" presId="urn:microsoft.com/office/officeart/2009/3/layout/StepUpProcess"/>
    <dgm:cxn modelId="{5086B7FB-D9F1-43DE-B29F-1FE34053DE77}" type="presParOf" srcId="{78C0131C-5E15-104A-9F57-1A6522DE1B3D}" destId="{72C69035-8C34-C048-B3C3-E0E39DED2EF1}" srcOrd="4" destOrd="0" presId="urn:microsoft.com/office/officeart/2009/3/layout/StepUpProcess"/>
    <dgm:cxn modelId="{2DD45D4B-A894-4C17-A3BE-F725FC9B2CAE}" type="presParOf" srcId="{72C69035-8C34-C048-B3C3-E0E39DED2EF1}" destId="{3D54550F-4B7A-0943-9703-C644CF603499}" srcOrd="0" destOrd="0" presId="urn:microsoft.com/office/officeart/2009/3/layout/StepUpProcess"/>
    <dgm:cxn modelId="{1D363F6D-FA6D-404A-BBBE-C1B4E8E58A2F}" type="presParOf" srcId="{72C69035-8C34-C048-B3C3-E0E39DED2EF1}" destId="{E5001386-4F38-944E-8A6E-98F0C7E4CF20}" srcOrd="1" destOrd="0" presId="urn:microsoft.com/office/officeart/2009/3/layout/StepUpProcess"/>
    <dgm:cxn modelId="{921ABAD8-04AC-493C-A64E-370F10C9555D}" type="presParOf" srcId="{72C69035-8C34-C048-B3C3-E0E39DED2EF1}" destId="{944F636A-80C8-6F45-8222-4904C8E0405A}" srcOrd="2" destOrd="0" presId="urn:microsoft.com/office/officeart/2009/3/layout/StepUpProcess"/>
    <dgm:cxn modelId="{E726275E-286B-47FB-8302-13934CA190A2}" type="presParOf" srcId="{78C0131C-5E15-104A-9F57-1A6522DE1B3D}" destId="{32BD0E75-CF57-984E-B678-214CEBDF45A5}" srcOrd="5" destOrd="0" presId="urn:microsoft.com/office/officeart/2009/3/layout/StepUpProcess"/>
    <dgm:cxn modelId="{F2752CE9-F9B1-43F6-A379-69503F07ECB3}" type="presParOf" srcId="{32BD0E75-CF57-984E-B678-214CEBDF45A5}" destId="{93E25181-4947-1741-B24D-633D627DC76D}" srcOrd="0" destOrd="0" presId="urn:microsoft.com/office/officeart/2009/3/layout/StepUpProcess"/>
    <dgm:cxn modelId="{C3E1C547-6D14-4F9F-BB7D-A9A20D867BBD}" type="presParOf" srcId="{78C0131C-5E15-104A-9F57-1A6522DE1B3D}" destId="{D1C56018-C66E-124B-9820-995919B30C40}" srcOrd="6" destOrd="0" presId="urn:microsoft.com/office/officeart/2009/3/layout/StepUpProcess"/>
    <dgm:cxn modelId="{9D012D3D-E29D-412B-AD7A-20A98358FAB0}" type="presParOf" srcId="{D1C56018-C66E-124B-9820-995919B30C40}" destId="{88058E6F-11F0-9949-BA63-3EF19F10241B}" srcOrd="0" destOrd="0" presId="urn:microsoft.com/office/officeart/2009/3/layout/StepUpProcess"/>
    <dgm:cxn modelId="{166940C0-7BD9-41A1-8D36-01268ADC1E66}" type="presParOf" srcId="{D1C56018-C66E-124B-9820-995919B30C40}" destId="{9C71E072-8641-5045-977A-E48AB1B6F62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13DF618-C0F0-4320-BD81-258BCFD5A615}" type="doc">
      <dgm:prSet loTypeId="urn:microsoft.com/office/officeart/2009/3/layout/StepUpProcess" loCatId="cycle" qsTypeId="urn:microsoft.com/office/officeart/2005/8/quickstyle/simple1" qsCatId="simple" csTypeId="urn:microsoft.com/office/officeart/2005/8/colors/accent1_2" csCatId="accent1" phldr="1"/>
      <dgm:spPr/>
      <dgm:t>
        <a:bodyPr/>
        <a:lstStyle/>
        <a:p>
          <a:endParaRPr lang="en-GB"/>
        </a:p>
      </dgm:t>
    </dgm:pt>
    <dgm:pt modelId="{E3019FB0-667A-41B6-85B8-E7AB0FDF4B49}">
      <dgm:prSet custT="1"/>
      <dgm:spPr/>
      <dgm:t>
        <a:bodyPr/>
        <a:lstStyle/>
        <a:p>
          <a:pPr rtl="0"/>
          <a:r>
            <a:rPr lang="el-GR" sz="1600" dirty="0">
              <a:latin typeface="Calibri" panose="020F0502020204030204" pitchFamily="34" charset="0"/>
              <a:cs typeface="Calibri" panose="020F0502020204030204" pitchFamily="34" charset="0"/>
            </a:rPr>
            <a:t>Στις μονοεδρικές περιφέρειες εκλέγεται ο σχετικά πλειοψηφίσας υποψήφιος.</a:t>
          </a:r>
          <a:endParaRPr lang="en-GB" sz="1600" dirty="0">
            <a:latin typeface="Calibri" panose="020F0502020204030204" pitchFamily="34" charset="0"/>
            <a:cs typeface="Calibri" panose="020F0502020204030204" pitchFamily="34" charset="0"/>
          </a:endParaRPr>
        </a:p>
      </dgm:t>
    </dgm:pt>
    <dgm:pt modelId="{A7B1388C-1680-4ABF-82FF-DEB46F61C446}" type="parTrans" cxnId="{395FC258-3400-4FEC-8B4F-729DA62BFAAA}">
      <dgm:prSet/>
      <dgm:spPr/>
      <dgm:t>
        <a:bodyPr/>
        <a:lstStyle/>
        <a:p>
          <a:endParaRPr lang="en-GB"/>
        </a:p>
      </dgm:t>
    </dgm:pt>
    <dgm:pt modelId="{CB6CD0B2-4C7F-439D-9DCA-E5FF295500C6}" type="sibTrans" cxnId="{395FC258-3400-4FEC-8B4F-729DA62BFAAA}">
      <dgm:prSet/>
      <dgm:spPr/>
      <dgm:t>
        <a:bodyPr/>
        <a:lstStyle/>
        <a:p>
          <a:endParaRPr lang="en-GB"/>
        </a:p>
      </dgm:t>
    </dgm:pt>
    <dgm:pt modelId="{FC5FACE1-439C-4C9E-8A75-D61E0C935E1F}">
      <dgm:prSet custT="1"/>
      <dgm:spPr/>
      <dgm:t>
        <a:bodyPr/>
        <a:lstStyle/>
        <a:p>
          <a:pPr rtl="0"/>
          <a:r>
            <a:rPr lang="el-GR" sz="1400" dirty="0">
              <a:latin typeface="Calibri" panose="020F0502020204030204" pitchFamily="34" charset="0"/>
              <a:cs typeface="Calibri" panose="020F0502020204030204" pitchFamily="34" charset="0"/>
            </a:rPr>
            <a:t>Στη συνέχεια όλες οι έδρες της χώρας κατανέμονται αναλογικά ανάμεσα στα κόμματα που υπερβαίνουν το 5% των ψήφων σε εθνικό επίπεδο (ή έχουν εκλέξει τρεις βουλευτές σε μονοεδρικές περιφέρειες). </a:t>
          </a:r>
          <a:endParaRPr lang="en-GB" sz="1400" dirty="0">
            <a:latin typeface="Calibri" panose="020F0502020204030204" pitchFamily="34" charset="0"/>
            <a:cs typeface="Calibri" panose="020F0502020204030204" pitchFamily="34" charset="0"/>
          </a:endParaRPr>
        </a:p>
      </dgm:t>
    </dgm:pt>
    <dgm:pt modelId="{4126CA6A-D33B-4003-9267-4EBC1D5624A5}" type="parTrans" cxnId="{23F5441A-AA0C-4A64-B829-158C59A31573}">
      <dgm:prSet/>
      <dgm:spPr/>
      <dgm:t>
        <a:bodyPr/>
        <a:lstStyle/>
        <a:p>
          <a:endParaRPr lang="en-GB"/>
        </a:p>
      </dgm:t>
    </dgm:pt>
    <dgm:pt modelId="{87D8EBFD-F056-43B3-8FF3-F0C11FA8CF99}" type="sibTrans" cxnId="{23F5441A-AA0C-4A64-B829-158C59A31573}">
      <dgm:prSet/>
      <dgm:spPr/>
      <dgm:t>
        <a:bodyPr/>
        <a:lstStyle/>
        <a:p>
          <a:endParaRPr lang="en-GB"/>
        </a:p>
      </dgm:t>
    </dgm:pt>
    <dgm:pt modelId="{93A78D3C-4C59-48D0-BBAD-BFE7D3901F0C}">
      <dgm:prSet custT="1"/>
      <dgm:spPr/>
      <dgm:t>
        <a:bodyPr/>
        <a:lstStyle/>
        <a:p>
          <a:pPr rtl="0"/>
          <a:r>
            <a:rPr lang="el-GR" sz="1400" dirty="0">
              <a:latin typeface="Calibri" panose="020F0502020204030204" pitchFamily="34" charset="0"/>
              <a:cs typeface="Calibri" panose="020F0502020204030204" pitchFamily="34" charset="0"/>
            </a:rPr>
            <a:t>Αφού υπολογισθεί ο αριθμός των εδρών που πρέπει να λάβει κάθε συνδυασμός  αφαιρείται ο αριθμός των εδρών που ο συνδυασμός αυτός έχει ήδη λάβει στις μονοεδρικές περιφέρειες. Αν δικαιούται περισσότερες έδρες, οι έδρες αυτές του χορηγούνται στους συνδυασμούς σε επίπεδο κρατιδίου. </a:t>
          </a:r>
          <a:endParaRPr lang="en-GB" sz="1400" dirty="0">
            <a:latin typeface="Calibri" panose="020F0502020204030204" pitchFamily="34" charset="0"/>
            <a:cs typeface="Calibri" panose="020F0502020204030204" pitchFamily="34" charset="0"/>
          </a:endParaRPr>
        </a:p>
      </dgm:t>
    </dgm:pt>
    <dgm:pt modelId="{701E7AFF-9389-45A7-BA7A-90905B8758DC}" type="parTrans" cxnId="{1D5EACA4-2560-4A35-9774-0F223A1E3C7F}">
      <dgm:prSet/>
      <dgm:spPr/>
      <dgm:t>
        <a:bodyPr/>
        <a:lstStyle/>
        <a:p>
          <a:endParaRPr lang="en-GB"/>
        </a:p>
      </dgm:t>
    </dgm:pt>
    <dgm:pt modelId="{6BDC363D-CF59-4D96-A9E3-557244EC2A6A}" type="sibTrans" cxnId="{1D5EACA4-2560-4A35-9774-0F223A1E3C7F}">
      <dgm:prSet/>
      <dgm:spPr/>
      <dgm:t>
        <a:bodyPr/>
        <a:lstStyle/>
        <a:p>
          <a:endParaRPr lang="en-GB"/>
        </a:p>
      </dgm:t>
    </dgm:pt>
    <dgm:pt modelId="{9F4377D6-8855-E44C-AC21-8250EC3AD85F}">
      <dgm:prSet custT="1"/>
      <dgm:spPr/>
      <dgm:t>
        <a:bodyPr/>
        <a:lstStyle/>
        <a:p>
          <a:pPr rtl="0"/>
          <a:r>
            <a:rPr lang="el-GR" sz="1400" dirty="0">
              <a:latin typeface="Calibri" panose="020F0502020204030204" pitchFamily="34" charset="0"/>
              <a:cs typeface="Calibri" panose="020F0502020204030204" pitchFamily="34" charset="0"/>
            </a:rPr>
            <a:t>Αν έχει υπερβεί τον αριθμό των εδρών που δικαιούται (</a:t>
          </a:r>
          <a:r>
            <a:rPr lang="en-US" sz="1400" dirty="0" err="1">
              <a:latin typeface="Calibri" panose="020F0502020204030204" pitchFamily="34" charset="0"/>
              <a:cs typeface="Calibri" panose="020F0502020204030204" pitchFamily="34" charset="0"/>
            </a:rPr>
            <a:t>überhangmandate</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 τις διατηρεί αλλά αυξάνονται οι έδρες του </a:t>
          </a:r>
          <a:r>
            <a:rPr lang="en-US" sz="1400" dirty="0">
              <a:latin typeface="Calibri" panose="020F0502020204030204" pitchFamily="34" charset="0"/>
              <a:cs typeface="Calibri" panose="020F0502020204030204" pitchFamily="34" charset="0"/>
            </a:rPr>
            <a:t>Bundestag</a:t>
          </a:r>
          <a:r>
            <a:rPr lang="el-GR" sz="1400" dirty="0">
              <a:latin typeface="Calibri" panose="020F0502020204030204" pitchFamily="34" charset="0"/>
              <a:cs typeface="Calibri" panose="020F0502020204030204" pitchFamily="34" charset="0"/>
            </a:rPr>
            <a:t> προς όφελος και των λοιπών κομμάτων</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Ausgleichmandate</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 </a:t>
          </a:r>
          <a:endParaRPr lang="en-GB" sz="1400" dirty="0">
            <a:latin typeface="Calibri" panose="020F0502020204030204" pitchFamily="34" charset="0"/>
            <a:cs typeface="Calibri" panose="020F0502020204030204" pitchFamily="34" charset="0"/>
          </a:endParaRPr>
        </a:p>
      </dgm:t>
    </dgm:pt>
    <dgm:pt modelId="{FFCE0090-781C-9245-BD1D-A4C1010FE38E}" type="parTrans" cxnId="{02322F70-161D-2649-8FDC-B41034BA6A0B}">
      <dgm:prSet/>
      <dgm:spPr/>
      <dgm:t>
        <a:bodyPr/>
        <a:lstStyle/>
        <a:p>
          <a:endParaRPr lang="en-US"/>
        </a:p>
      </dgm:t>
    </dgm:pt>
    <dgm:pt modelId="{A4C3339D-0246-F94B-ABB3-1CDF814E9E67}" type="sibTrans" cxnId="{02322F70-161D-2649-8FDC-B41034BA6A0B}">
      <dgm:prSet/>
      <dgm:spPr/>
      <dgm:t>
        <a:bodyPr/>
        <a:lstStyle/>
        <a:p>
          <a:endParaRPr lang="en-US"/>
        </a:p>
      </dgm:t>
    </dgm:pt>
    <dgm:pt modelId="{236592F7-89F2-6C44-9E36-C1BB0B290C9D}" type="pres">
      <dgm:prSet presAssocID="{713DF618-C0F0-4320-BD81-258BCFD5A615}" presName="rootnode" presStyleCnt="0">
        <dgm:presLayoutVars>
          <dgm:chMax/>
          <dgm:chPref/>
          <dgm:dir/>
          <dgm:animLvl val="lvl"/>
        </dgm:presLayoutVars>
      </dgm:prSet>
      <dgm:spPr/>
    </dgm:pt>
    <dgm:pt modelId="{EB4CB8F1-4D4F-1847-9C5A-942C3AEFFAED}" type="pres">
      <dgm:prSet presAssocID="{E3019FB0-667A-41B6-85B8-E7AB0FDF4B49}" presName="composite" presStyleCnt="0"/>
      <dgm:spPr/>
    </dgm:pt>
    <dgm:pt modelId="{1BEB22EB-FF73-FA4E-9006-9DC67EB78D07}" type="pres">
      <dgm:prSet presAssocID="{E3019FB0-667A-41B6-85B8-E7AB0FDF4B49}" presName="LShape" presStyleLbl="alignNode1" presStyleIdx="0" presStyleCnt="7"/>
      <dgm:spPr/>
    </dgm:pt>
    <dgm:pt modelId="{FCF6BDA4-8522-424E-B915-41FE3257F2E3}" type="pres">
      <dgm:prSet presAssocID="{E3019FB0-667A-41B6-85B8-E7AB0FDF4B49}" presName="ParentText" presStyleLbl="revTx" presStyleIdx="0" presStyleCnt="4">
        <dgm:presLayoutVars>
          <dgm:chMax val="0"/>
          <dgm:chPref val="0"/>
          <dgm:bulletEnabled val="1"/>
        </dgm:presLayoutVars>
      </dgm:prSet>
      <dgm:spPr/>
    </dgm:pt>
    <dgm:pt modelId="{644F1C4A-0BAA-1742-80A4-09EEDD04C3CA}" type="pres">
      <dgm:prSet presAssocID="{E3019FB0-667A-41B6-85B8-E7AB0FDF4B49}" presName="Triangle" presStyleLbl="alignNode1" presStyleIdx="1" presStyleCnt="7"/>
      <dgm:spPr/>
    </dgm:pt>
    <dgm:pt modelId="{D2516920-18CE-7247-8692-34942047B928}" type="pres">
      <dgm:prSet presAssocID="{CB6CD0B2-4C7F-439D-9DCA-E5FF295500C6}" presName="sibTrans" presStyleCnt="0"/>
      <dgm:spPr/>
    </dgm:pt>
    <dgm:pt modelId="{F27A03B0-A868-E14C-B4F8-329E029CB42B}" type="pres">
      <dgm:prSet presAssocID="{CB6CD0B2-4C7F-439D-9DCA-E5FF295500C6}" presName="space" presStyleCnt="0"/>
      <dgm:spPr/>
    </dgm:pt>
    <dgm:pt modelId="{7189C44B-00B7-7C45-86E8-B71F1C7BFE36}" type="pres">
      <dgm:prSet presAssocID="{FC5FACE1-439C-4C9E-8A75-D61E0C935E1F}" presName="composite" presStyleCnt="0"/>
      <dgm:spPr/>
    </dgm:pt>
    <dgm:pt modelId="{A906889B-0DAA-2F49-AAC1-63EF31E441A4}" type="pres">
      <dgm:prSet presAssocID="{FC5FACE1-439C-4C9E-8A75-D61E0C935E1F}" presName="LShape" presStyleLbl="alignNode1" presStyleIdx="2" presStyleCnt="7"/>
      <dgm:spPr/>
    </dgm:pt>
    <dgm:pt modelId="{BC9355D7-FCC8-F040-B511-8EDD0FD377DF}" type="pres">
      <dgm:prSet presAssocID="{FC5FACE1-439C-4C9E-8A75-D61E0C935E1F}" presName="ParentText" presStyleLbl="revTx" presStyleIdx="1" presStyleCnt="4">
        <dgm:presLayoutVars>
          <dgm:chMax val="0"/>
          <dgm:chPref val="0"/>
          <dgm:bulletEnabled val="1"/>
        </dgm:presLayoutVars>
      </dgm:prSet>
      <dgm:spPr/>
    </dgm:pt>
    <dgm:pt modelId="{A8EEB3A1-6563-3C40-8832-E094E81B7C6D}" type="pres">
      <dgm:prSet presAssocID="{FC5FACE1-439C-4C9E-8A75-D61E0C935E1F}" presName="Triangle" presStyleLbl="alignNode1" presStyleIdx="3" presStyleCnt="7"/>
      <dgm:spPr/>
    </dgm:pt>
    <dgm:pt modelId="{D97DCE30-8680-E444-BA5B-45C1E6178C54}" type="pres">
      <dgm:prSet presAssocID="{87D8EBFD-F056-43B3-8FF3-F0C11FA8CF99}" presName="sibTrans" presStyleCnt="0"/>
      <dgm:spPr/>
    </dgm:pt>
    <dgm:pt modelId="{E6F15DD6-237F-A649-8359-8D1416BA8E2B}" type="pres">
      <dgm:prSet presAssocID="{87D8EBFD-F056-43B3-8FF3-F0C11FA8CF99}" presName="space" presStyleCnt="0"/>
      <dgm:spPr/>
    </dgm:pt>
    <dgm:pt modelId="{8109ECF2-0807-424D-BCF6-B8A340D75E89}" type="pres">
      <dgm:prSet presAssocID="{93A78D3C-4C59-48D0-BBAD-BFE7D3901F0C}" presName="composite" presStyleCnt="0"/>
      <dgm:spPr/>
    </dgm:pt>
    <dgm:pt modelId="{EE23D364-144C-CE47-B8C2-489BD5C65F8C}" type="pres">
      <dgm:prSet presAssocID="{93A78D3C-4C59-48D0-BBAD-BFE7D3901F0C}" presName="LShape" presStyleLbl="alignNode1" presStyleIdx="4" presStyleCnt="7"/>
      <dgm:spPr/>
    </dgm:pt>
    <dgm:pt modelId="{F6898692-35D6-584B-AF47-AD28573E2FB1}" type="pres">
      <dgm:prSet presAssocID="{93A78D3C-4C59-48D0-BBAD-BFE7D3901F0C}" presName="ParentText" presStyleLbl="revTx" presStyleIdx="2" presStyleCnt="4">
        <dgm:presLayoutVars>
          <dgm:chMax val="0"/>
          <dgm:chPref val="0"/>
          <dgm:bulletEnabled val="1"/>
        </dgm:presLayoutVars>
      </dgm:prSet>
      <dgm:spPr/>
    </dgm:pt>
    <dgm:pt modelId="{93203532-D8A1-B84B-8C5A-9926C03E574B}" type="pres">
      <dgm:prSet presAssocID="{93A78D3C-4C59-48D0-BBAD-BFE7D3901F0C}" presName="Triangle" presStyleLbl="alignNode1" presStyleIdx="5" presStyleCnt="7"/>
      <dgm:spPr/>
    </dgm:pt>
    <dgm:pt modelId="{BEE93848-BCB4-BF4C-8C82-CABDF3E5C81C}" type="pres">
      <dgm:prSet presAssocID="{6BDC363D-CF59-4D96-A9E3-557244EC2A6A}" presName="sibTrans" presStyleCnt="0"/>
      <dgm:spPr/>
    </dgm:pt>
    <dgm:pt modelId="{DC92DE4A-3BB0-DE47-84F8-8940DE0E3660}" type="pres">
      <dgm:prSet presAssocID="{6BDC363D-CF59-4D96-A9E3-557244EC2A6A}" presName="space" presStyleCnt="0"/>
      <dgm:spPr/>
    </dgm:pt>
    <dgm:pt modelId="{B167C339-131B-2D45-BEAE-4858220B7CAD}" type="pres">
      <dgm:prSet presAssocID="{9F4377D6-8855-E44C-AC21-8250EC3AD85F}" presName="composite" presStyleCnt="0"/>
      <dgm:spPr/>
    </dgm:pt>
    <dgm:pt modelId="{BAA4D18D-63BD-8346-A41D-7EE4A4EA8D07}" type="pres">
      <dgm:prSet presAssocID="{9F4377D6-8855-E44C-AC21-8250EC3AD85F}" presName="LShape" presStyleLbl="alignNode1" presStyleIdx="6" presStyleCnt="7"/>
      <dgm:spPr/>
    </dgm:pt>
    <dgm:pt modelId="{EA1FDC26-81B8-CC44-87FD-C7C3E36C1267}" type="pres">
      <dgm:prSet presAssocID="{9F4377D6-8855-E44C-AC21-8250EC3AD85F}" presName="ParentText" presStyleLbl="revTx" presStyleIdx="3" presStyleCnt="4">
        <dgm:presLayoutVars>
          <dgm:chMax val="0"/>
          <dgm:chPref val="0"/>
          <dgm:bulletEnabled val="1"/>
        </dgm:presLayoutVars>
      </dgm:prSet>
      <dgm:spPr/>
    </dgm:pt>
  </dgm:ptLst>
  <dgm:cxnLst>
    <dgm:cxn modelId="{23F5441A-AA0C-4A64-B829-158C59A31573}" srcId="{713DF618-C0F0-4320-BD81-258BCFD5A615}" destId="{FC5FACE1-439C-4C9E-8A75-D61E0C935E1F}" srcOrd="1" destOrd="0" parTransId="{4126CA6A-D33B-4003-9267-4EBC1D5624A5}" sibTransId="{87D8EBFD-F056-43B3-8FF3-F0C11FA8CF99}"/>
    <dgm:cxn modelId="{B288A524-4647-488E-8927-488A02B55488}" type="presOf" srcId="{E3019FB0-667A-41B6-85B8-E7AB0FDF4B49}" destId="{FCF6BDA4-8522-424E-B915-41FE3257F2E3}" srcOrd="0" destOrd="0" presId="urn:microsoft.com/office/officeart/2009/3/layout/StepUpProcess"/>
    <dgm:cxn modelId="{5695F024-763A-4F7C-8DF6-FE7E0FB96794}" type="presOf" srcId="{FC5FACE1-439C-4C9E-8A75-D61E0C935E1F}" destId="{BC9355D7-FCC8-F040-B511-8EDD0FD377DF}" srcOrd="0" destOrd="0" presId="urn:microsoft.com/office/officeart/2009/3/layout/StepUpProcess"/>
    <dgm:cxn modelId="{395FC258-3400-4FEC-8B4F-729DA62BFAAA}" srcId="{713DF618-C0F0-4320-BD81-258BCFD5A615}" destId="{E3019FB0-667A-41B6-85B8-E7AB0FDF4B49}" srcOrd="0" destOrd="0" parTransId="{A7B1388C-1680-4ABF-82FF-DEB46F61C446}" sibTransId="{CB6CD0B2-4C7F-439D-9DCA-E5FF295500C6}"/>
    <dgm:cxn modelId="{02322F70-161D-2649-8FDC-B41034BA6A0B}" srcId="{713DF618-C0F0-4320-BD81-258BCFD5A615}" destId="{9F4377D6-8855-E44C-AC21-8250EC3AD85F}" srcOrd="3" destOrd="0" parTransId="{FFCE0090-781C-9245-BD1D-A4C1010FE38E}" sibTransId="{A4C3339D-0246-F94B-ABB3-1CDF814E9E67}"/>
    <dgm:cxn modelId="{933E2EA4-DC31-4334-B4F0-10EC9C0BE243}" type="presOf" srcId="{93A78D3C-4C59-48D0-BBAD-BFE7D3901F0C}" destId="{F6898692-35D6-584B-AF47-AD28573E2FB1}" srcOrd="0" destOrd="0" presId="urn:microsoft.com/office/officeart/2009/3/layout/StepUpProcess"/>
    <dgm:cxn modelId="{1D5EACA4-2560-4A35-9774-0F223A1E3C7F}" srcId="{713DF618-C0F0-4320-BD81-258BCFD5A615}" destId="{93A78D3C-4C59-48D0-BBAD-BFE7D3901F0C}" srcOrd="2" destOrd="0" parTransId="{701E7AFF-9389-45A7-BA7A-90905B8758DC}" sibTransId="{6BDC363D-CF59-4D96-A9E3-557244EC2A6A}"/>
    <dgm:cxn modelId="{9388E7BE-470A-4776-A4F5-D62F0869D4AB}" type="presOf" srcId="{9F4377D6-8855-E44C-AC21-8250EC3AD85F}" destId="{EA1FDC26-81B8-CC44-87FD-C7C3E36C1267}" srcOrd="0" destOrd="0" presId="urn:microsoft.com/office/officeart/2009/3/layout/StepUpProcess"/>
    <dgm:cxn modelId="{D7414DEA-9521-458D-894F-51D99C40B329}" type="presOf" srcId="{713DF618-C0F0-4320-BD81-258BCFD5A615}" destId="{236592F7-89F2-6C44-9E36-C1BB0B290C9D}" srcOrd="0" destOrd="0" presId="urn:microsoft.com/office/officeart/2009/3/layout/StepUpProcess"/>
    <dgm:cxn modelId="{B880A88A-A255-4240-8951-3E566C0C6C28}" type="presParOf" srcId="{236592F7-89F2-6C44-9E36-C1BB0B290C9D}" destId="{EB4CB8F1-4D4F-1847-9C5A-942C3AEFFAED}" srcOrd="0" destOrd="0" presId="urn:microsoft.com/office/officeart/2009/3/layout/StepUpProcess"/>
    <dgm:cxn modelId="{351EC8F6-6C43-4A25-9540-2C88FD3C3E8E}" type="presParOf" srcId="{EB4CB8F1-4D4F-1847-9C5A-942C3AEFFAED}" destId="{1BEB22EB-FF73-FA4E-9006-9DC67EB78D07}" srcOrd="0" destOrd="0" presId="urn:microsoft.com/office/officeart/2009/3/layout/StepUpProcess"/>
    <dgm:cxn modelId="{45447DBE-C205-4BFA-BCBF-B42D7729B16C}" type="presParOf" srcId="{EB4CB8F1-4D4F-1847-9C5A-942C3AEFFAED}" destId="{FCF6BDA4-8522-424E-B915-41FE3257F2E3}" srcOrd="1" destOrd="0" presId="urn:microsoft.com/office/officeart/2009/3/layout/StepUpProcess"/>
    <dgm:cxn modelId="{EF3FF57B-1B09-41C4-9CE0-98DF14B32E5F}" type="presParOf" srcId="{EB4CB8F1-4D4F-1847-9C5A-942C3AEFFAED}" destId="{644F1C4A-0BAA-1742-80A4-09EEDD04C3CA}" srcOrd="2" destOrd="0" presId="urn:microsoft.com/office/officeart/2009/3/layout/StepUpProcess"/>
    <dgm:cxn modelId="{3A7FE9A5-7ADE-4693-9906-D52E69D07B2E}" type="presParOf" srcId="{236592F7-89F2-6C44-9E36-C1BB0B290C9D}" destId="{D2516920-18CE-7247-8692-34942047B928}" srcOrd="1" destOrd="0" presId="urn:microsoft.com/office/officeart/2009/3/layout/StepUpProcess"/>
    <dgm:cxn modelId="{A76B7500-7376-48AA-B0A5-F693A55DF4F9}" type="presParOf" srcId="{D2516920-18CE-7247-8692-34942047B928}" destId="{F27A03B0-A868-E14C-B4F8-329E029CB42B}" srcOrd="0" destOrd="0" presId="urn:microsoft.com/office/officeart/2009/3/layout/StepUpProcess"/>
    <dgm:cxn modelId="{69F8CF8C-8440-4DD8-80F4-872773D156AB}" type="presParOf" srcId="{236592F7-89F2-6C44-9E36-C1BB0B290C9D}" destId="{7189C44B-00B7-7C45-86E8-B71F1C7BFE36}" srcOrd="2" destOrd="0" presId="urn:microsoft.com/office/officeart/2009/3/layout/StepUpProcess"/>
    <dgm:cxn modelId="{45E56949-4A2E-428B-8D52-67C3AE3A3F7B}" type="presParOf" srcId="{7189C44B-00B7-7C45-86E8-B71F1C7BFE36}" destId="{A906889B-0DAA-2F49-AAC1-63EF31E441A4}" srcOrd="0" destOrd="0" presId="urn:microsoft.com/office/officeart/2009/3/layout/StepUpProcess"/>
    <dgm:cxn modelId="{ED334920-0E92-4FE7-8A33-F93320371582}" type="presParOf" srcId="{7189C44B-00B7-7C45-86E8-B71F1C7BFE36}" destId="{BC9355D7-FCC8-F040-B511-8EDD0FD377DF}" srcOrd="1" destOrd="0" presId="urn:microsoft.com/office/officeart/2009/3/layout/StepUpProcess"/>
    <dgm:cxn modelId="{50FD67BE-8793-43F6-8337-B4B1476B504B}" type="presParOf" srcId="{7189C44B-00B7-7C45-86E8-B71F1C7BFE36}" destId="{A8EEB3A1-6563-3C40-8832-E094E81B7C6D}" srcOrd="2" destOrd="0" presId="urn:microsoft.com/office/officeart/2009/3/layout/StepUpProcess"/>
    <dgm:cxn modelId="{52E0CCD5-F36D-401F-80EA-975F92D8AA39}" type="presParOf" srcId="{236592F7-89F2-6C44-9E36-C1BB0B290C9D}" destId="{D97DCE30-8680-E444-BA5B-45C1E6178C54}" srcOrd="3" destOrd="0" presId="urn:microsoft.com/office/officeart/2009/3/layout/StepUpProcess"/>
    <dgm:cxn modelId="{EAC2564B-1AD0-4415-B33D-69311184F0B2}" type="presParOf" srcId="{D97DCE30-8680-E444-BA5B-45C1E6178C54}" destId="{E6F15DD6-237F-A649-8359-8D1416BA8E2B}" srcOrd="0" destOrd="0" presId="urn:microsoft.com/office/officeart/2009/3/layout/StepUpProcess"/>
    <dgm:cxn modelId="{B8E6DCAD-1857-446C-98B7-1133EDF575C0}" type="presParOf" srcId="{236592F7-89F2-6C44-9E36-C1BB0B290C9D}" destId="{8109ECF2-0807-424D-BCF6-B8A340D75E89}" srcOrd="4" destOrd="0" presId="urn:microsoft.com/office/officeart/2009/3/layout/StepUpProcess"/>
    <dgm:cxn modelId="{B5403180-000C-452F-BD47-BA656A7745CB}" type="presParOf" srcId="{8109ECF2-0807-424D-BCF6-B8A340D75E89}" destId="{EE23D364-144C-CE47-B8C2-489BD5C65F8C}" srcOrd="0" destOrd="0" presId="urn:microsoft.com/office/officeart/2009/3/layout/StepUpProcess"/>
    <dgm:cxn modelId="{BFFFFFAF-6045-4A1E-92FF-364E6EF24F48}" type="presParOf" srcId="{8109ECF2-0807-424D-BCF6-B8A340D75E89}" destId="{F6898692-35D6-584B-AF47-AD28573E2FB1}" srcOrd="1" destOrd="0" presId="urn:microsoft.com/office/officeart/2009/3/layout/StepUpProcess"/>
    <dgm:cxn modelId="{335F881A-6DE8-4B21-868B-7F88ECA370C5}" type="presParOf" srcId="{8109ECF2-0807-424D-BCF6-B8A340D75E89}" destId="{93203532-D8A1-B84B-8C5A-9926C03E574B}" srcOrd="2" destOrd="0" presId="urn:microsoft.com/office/officeart/2009/3/layout/StepUpProcess"/>
    <dgm:cxn modelId="{4A3DBF66-0E5D-4EF5-B5B8-17CC37F7200D}" type="presParOf" srcId="{236592F7-89F2-6C44-9E36-C1BB0B290C9D}" destId="{BEE93848-BCB4-BF4C-8C82-CABDF3E5C81C}" srcOrd="5" destOrd="0" presId="urn:microsoft.com/office/officeart/2009/3/layout/StepUpProcess"/>
    <dgm:cxn modelId="{031D2E96-419E-4393-B196-818034C465C7}" type="presParOf" srcId="{BEE93848-BCB4-BF4C-8C82-CABDF3E5C81C}" destId="{DC92DE4A-3BB0-DE47-84F8-8940DE0E3660}" srcOrd="0" destOrd="0" presId="urn:microsoft.com/office/officeart/2009/3/layout/StepUpProcess"/>
    <dgm:cxn modelId="{F3BC1E90-C791-4B31-98D0-7948F3F8DD54}" type="presParOf" srcId="{236592F7-89F2-6C44-9E36-C1BB0B290C9D}" destId="{B167C339-131B-2D45-BEAE-4858220B7CAD}" srcOrd="6" destOrd="0" presId="urn:microsoft.com/office/officeart/2009/3/layout/StepUpProcess"/>
    <dgm:cxn modelId="{405A69BE-DB44-4166-9994-7AB8FA61A4EB}" type="presParOf" srcId="{B167C339-131B-2D45-BEAE-4858220B7CAD}" destId="{BAA4D18D-63BD-8346-A41D-7EE4A4EA8D07}" srcOrd="0" destOrd="0" presId="urn:microsoft.com/office/officeart/2009/3/layout/StepUpProcess"/>
    <dgm:cxn modelId="{2760918A-E24B-4D9E-AB5D-FF5FFEBAC7DF}" type="presParOf" srcId="{B167C339-131B-2D45-BEAE-4858220B7CAD}" destId="{EA1FDC26-81B8-CC44-87FD-C7C3E36C126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32DCEAA-D83C-4424-9063-37F926A9226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GB"/>
        </a:p>
      </dgm:t>
    </dgm:pt>
    <dgm:pt modelId="{3997342D-999A-412A-8B82-4AC7FCB9E4FD}">
      <dgm:prSet/>
      <dgm:spPr/>
      <dgm:t>
        <a:bodyPr/>
        <a:lstStyle/>
        <a:p>
          <a:pPr rtl="0"/>
          <a:r>
            <a:rPr lang="el-GR"/>
            <a:t>Τα μικτά συστήματα περιλαμβάνουν τόσο πλειοψηφικά όσο και αναλογικά στοιχεία</a:t>
          </a:r>
          <a:endParaRPr lang="en-GB"/>
        </a:p>
      </dgm:t>
    </dgm:pt>
    <dgm:pt modelId="{642DF54E-2359-4E16-98B3-A07480C41CFD}" type="parTrans" cxnId="{A71C8463-F5EE-4F43-B762-49BF1F6A9BE8}">
      <dgm:prSet/>
      <dgm:spPr/>
      <dgm:t>
        <a:bodyPr/>
        <a:lstStyle/>
        <a:p>
          <a:endParaRPr lang="en-GB"/>
        </a:p>
      </dgm:t>
    </dgm:pt>
    <dgm:pt modelId="{EA21FD5F-1A74-40A7-B597-A3EAB6F0AD18}" type="sibTrans" cxnId="{A71C8463-F5EE-4F43-B762-49BF1F6A9BE8}">
      <dgm:prSet/>
      <dgm:spPr/>
      <dgm:t>
        <a:bodyPr/>
        <a:lstStyle/>
        <a:p>
          <a:endParaRPr lang="en-GB"/>
        </a:p>
      </dgm:t>
    </dgm:pt>
    <dgm:pt modelId="{9E80D841-F4E6-4495-AF3F-A1DFAC1156FC}">
      <dgm:prSet/>
      <dgm:spPr/>
      <dgm:t>
        <a:bodyPr/>
        <a:lstStyle/>
        <a:p>
          <a:pPr rtl="0">
            <a:spcAft>
              <a:spcPts val="0"/>
            </a:spcAft>
          </a:pPr>
          <a:r>
            <a:rPr lang="el-GR"/>
            <a:t>Συνήθως εμπεριέχουν παράλληλες εκλογικές διαδικασίες </a:t>
          </a:r>
          <a:endParaRPr lang="en-US"/>
        </a:p>
        <a:p>
          <a:pPr rtl="0">
            <a:spcAft>
              <a:spcPts val="0"/>
            </a:spcAft>
          </a:pPr>
          <a:r>
            <a:rPr lang="el-GR">
              <a:latin typeface="Calibri" panose="020F0502020204030204" pitchFamily="34" charset="0"/>
              <a:cs typeface="Calibri" panose="020F0502020204030204" pitchFamily="34" charset="0"/>
            </a:rPr>
            <a:t>(δηλαδή εκλέγουν μέρος των βουλευτών με πλειοψηφικό τρόπο και μέρος τους με αναλογικό) που, αντίθετα από ό, τι διαπιστώνεται στο γερμανικό σύστημα, δεν αλληλοεπηρεάζονται. </a:t>
          </a:r>
          <a:endParaRPr lang="en-GB">
            <a:latin typeface="Calibri" panose="020F0502020204030204" pitchFamily="34" charset="0"/>
            <a:cs typeface="Calibri" panose="020F0502020204030204" pitchFamily="34" charset="0"/>
          </a:endParaRPr>
        </a:p>
      </dgm:t>
    </dgm:pt>
    <dgm:pt modelId="{0743687C-4BB3-436C-9CF5-51F4B47CB356}" type="parTrans" cxnId="{53F5CB89-F162-4FF5-A6C9-0F5B5874D025}">
      <dgm:prSet/>
      <dgm:spPr/>
      <dgm:t>
        <a:bodyPr/>
        <a:lstStyle/>
        <a:p>
          <a:endParaRPr lang="en-GB"/>
        </a:p>
      </dgm:t>
    </dgm:pt>
    <dgm:pt modelId="{9BAA49F0-AD20-44C4-9737-AB377B624AD7}" type="sibTrans" cxnId="{53F5CB89-F162-4FF5-A6C9-0F5B5874D025}">
      <dgm:prSet/>
      <dgm:spPr/>
      <dgm:t>
        <a:bodyPr/>
        <a:lstStyle/>
        <a:p>
          <a:endParaRPr lang="en-GB"/>
        </a:p>
      </dgm:t>
    </dgm:pt>
    <dgm:pt modelId="{2FBD5173-1DDD-C14E-8D47-55736591FDDF}" type="pres">
      <dgm:prSet presAssocID="{832DCEAA-D83C-4424-9063-37F926A92262}" presName="linear" presStyleCnt="0">
        <dgm:presLayoutVars>
          <dgm:animLvl val="lvl"/>
          <dgm:resizeHandles val="exact"/>
        </dgm:presLayoutVars>
      </dgm:prSet>
      <dgm:spPr/>
    </dgm:pt>
    <dgm:pt modelId="{341B48F0-1DCB-BC4D-99B8-4D4EEC3812E1}" type="pres">
      <dgm:prSet presAssocID="{3997342D-999A-412A-8B82-4AC7FCB9E4FD}" presName="parentText" presStyleLbl="node1" presStyleIdx="0" presStyleCnt="2">
        <dgm:presLayoutVars>
          <dgm:chMax val="0"/>
          <dgm:bulletEnabled val="1"/>
        </dgm:presLayoutVars>
      </dgm:prSet>
      <dgm:spPr/>
    </dgm:pt>
    <dgm:pt modelId="{78A5AF4E-2E98-3744-B59E-C2959B6BA95D}" type="pres">
      <dgm:prSet presAssocID="{EA21FD5F-1A74-40A7-B597-A3EAB6F0AD18}" presName="spacer" presStyleCnt="0"/>
      <dgm:spPr/>
    </dgm:pt>
    <dgm:pt modelId="{8A1BE309-1B57-374A-B68D-DFFBEC9DF124}" type="pres">
      <dgm:prSet presAssocID="{9E80D841-F4E6-4495-AF3F-A1DFAC1156FC}" presName="parentText" presStyleLbl="node1" presStyleIdx="1" presStyleCnt="2">
        <dgm:presLayoutVars>
          <dgm:chMax val="0"/>
          <dgm:bulletEnabled val="1"/>
        </dgm:presLayoutVars>
      </dgm:prSet>
      <dgm:spPr/>
    </dgm:pt>
  </dgm:ptLst>
  <dgm:cxnLst>
    <dgm:cxn modelId="{715FB233-CAD5-D249-BBCB-73DE33E8C4EC}" type="presOf" srcId="{832DCEAA-D83C-4424-9063-37F926A92262}" destId="{2FBD5173-1DDD-C14E-8D47-55736591FDDF}" srcOrd="0" destOrd="0" presId="urn:microsoft.com/office/officeart/2005/8/layout/vList2"/>
    <dgm:cxn modelId="{A71C8463-F5EE-4F43-B762-49BF1F6A9BE8}" srcId="{832DCEAA-D83C-4424-9063-37F926A92262}" destId="{3997342D-999A-412A-8B82-4AC7FCB9E4FD}" srcOrd="0" destOrd="0" parTransId="{642DF54E-2359-4E16-98B3-A07480C41CFD}" sibTransId="{EA21FD5F-1A74-40A7-B597-A3EAB6F0AD18}"/>
    <dgm:cxn modelId="{53F5CB89-F162-4FF5-A6C9-0F5B5874D025}" srcId="{832DCEAA-D83C-4424-9063-37F926A92262}" destId="{9E80D841-F4E6-4495-AF3F-A1DFAC1156FC}" srcOrd="1" destOrd="0" parTransId="{0743687C-4BB3-436C-9CF5-51F4B47CB356}" sibTransId="{9BAA49F0-AD20-44C4-9737-AB377B624AD7}"/>
    <dgm:cxn modelId="{11635D90-A654-9743-99B1-B44CE5261D39}" type="presOf" srcId="{3997342D-999A-412A-8B82-4AC7FCB9E4FD}" destId="{341B48F0-1DCB-BC4D-99B8-4D4EEC3812E1}" srcOrd="0" destOrd="0" presId="urn:microsoft.com/office/officeart/2005/8/layout/vList2"/>
    <dgm:cxn modelId="{E3C5A9E8-8C20-D04E-846E-1D0E1655958F}" type="presOf" srcId="{9E80D841-F4E6-4495-AF3F-A1DFAC1156FC}" destId="{8A1BE309-1B57-374A-B68D-DFFBEC9DF124}" srcOrd="0" destOrd="0" presId="urn:microsoft.com/office/officeart/2005/8/layout/vList2"/>
    <dgm:cxn modelId="{3B1ADD7F-F866-C945-A7A7-6596226AA314}" type="presParOf" srcId="{2FBD5173-1DDD-C14E-8D47-55736591FDDF}" destId="{341B48F0-1DCB-BC4D-99B8-4D4EEC3812E1}" srcOrd="0" destOrd="0" presId="urn:microsoft.com/office/officeart/2005/8/layout/vList2"/>
    <dgm:cxn modelId="{5B58901B-3624-8B44-B4A3-42890A5159A8}" type="presParOf" srcId="{2FBD5173-1DDD-C14E-8D47-55736591FDDF}" destId="{78A5AF4E-2E98-3744-B59E-C2959B6BA95D}" srcOrd="1" destOrd="0" presId="urn:microsoft.com/office/officeart/2005/8/layout/vList2"/>
    <dgm:cxn modelId="{C9940AFD-E20D-BC44-A3F9-12EC6FD29CCA}" type="presParOf" srcId="{2FBD5173-1DDD-C14E-8D47-55736591FDDF}" destId="{8A1BE309-1B57-374A-B68D-DFFBEC9DF12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BFBF267-A835-454D-A55B-E965465B8A43}"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GB"/>
        </a:p>
      </dgm:t>
    </dgm:pt>
    <dgm:pt modelId="{B7CB2D0F-DD99-4BC6-80FE-2FB6466A20D6}">
      <dgm:prSet/>
      <dgm:spPr/>
      <dgm:t>
        <a:bodyPr/>
        <a:lstStyle/>
        <a:p>
          <a:pPr rtl="0"/>
          <a:r>
            <a:rPr lang="el-GR"/>
            <a:t>Το λεγόμενο «τριφασικό σύστημα» που χρησιμοποιήθηκε στις εκλογές του 1956 στην Ελλάδα: ήταν πλειοψηφικό σύστημα στις μικρές εκλογικές περιφέρειες, ήταν ενισχυμένα αναλογικό στις μεσαίες και αναλογικό στις μεγάλες περιφέρειες</a:t>
          </a:r>
          <a:endParaRPr lang="en-GB"/>
        </a:p>
      </dgm:t>
    </dgm:pt>
    <dgm:pt modelId="{213C7FD0-1FAF-4116-B0BA-CD6E9B3B3805}" type="parTrans" cxnId="{783B51CD-2B9D-49DC-A376-8642AA6C15EC}">
      <dgm:prSet/>
      <dgm:spPr/>
      <dgm:t>
        <a:bodyPr/>
        <a:lstStyle/>
        <a:p>
          <a:endParaRPr lang="en-GB"/>
        </a:p>
      </dgm:t>
    </dgm:pt>
    <dgm:pt modelId="{04B0E524-BF19-4831-9D6F-DB312A677BEB}" type="sibTrans" cxnId="{783B51CD-2B9D-49DC-A376-8642AA6C15EC}">
      <dgm:prSet/>
      <dgm:spPr/>
      <dgm:t>
        <a:bodyPr/>
        <a:lstStyle/>
        <a:p>
          <a:endParaRPr lang="en-GB"/>
        </a:p>
      </dgm:t>
    </dgm:pt>
    <dgm:pt modelId="{3FB18D68-1EBA-4860-80C9-5FA66F46282C}">
      <dgm:prSet/>
      <dgm:spPr/>
      <dgm:t>
        <a:bodyPr/>
        <a:lstStyle/>
        <a:p>
          <a:pPr rtl="0"/>
          <a:r>
            <a:rPr lang="el-GR"/>
            <a:t>Το εκλογικό σύστημα της Ιαπωνίας όπου οι ψηφοφόροι εκλέγουν 289 από τους 465 βουλευτές με πλειοψηφικό σύστημα σχετικής πλειοψηφίας σε μονοεδρικές περιφέρειες και 176 με αναλογικό τρόπο σε 11 μεγάλες περιφέρειες της χώρας. </a:t>
          </a:r>
          <a:endParaRPr lang="en-GB"/>
        </a:p>
      </dgm:t>
    </dgm:pt>
    <dgm:pt modelId="{E30DD8CE-11B6-4EFE-939A-7D409F455375}" type="parTrans" cxnId="{4E39917E-90F0-4B30-AA17-7E04A45548F5}">
      <dgm:prSet/>
      <dgm:spPr/>
      <dgm:t>
        <a:bodyPr/>
        <a:lstStyle/>
        <a:p>
          <a:endParaRPr lang="en-GB"/>
        </a:p>
      </dgm:t>
    </dgm:pt>
    <dgm:pt modelId="{B9E0A2E6-458B-4D8A-BC2B-58EC6C5B6B1F}" type="sibTrans" cxnId="{4E39917E-90F0-4B30-AA17-7E04A45548F5}">
      <dgm:prSet/>
      <dgm:spPr/>
      <dgm:t>
        <a:bodyPr/>
        <a:lstStyle/>
        <a:p>
          <a:endParaRPr lang="en-GB"/>
        </a:p>
      </dgm:t>
    </dgm:pt>
    <dgm:pt modelId="{3F14AD0F-63FF-4376-84F1-F042C0EBBBB0}">
      <dgm:prSet/>
      <dgm:spPr/>
      <dgm:t>
        <a:bodyPr/>
        <a:lstStyle/>
        <a:p>
          <a:pPr rtl="0"/>
          <a:r>
            <a:rPr lang="el-GR"/>
            <a:t>Το εκλογικό σύστημα της Ρωσίας που εκλέγει τους μισούς βουλευτές της με πλειοψηφικό σύστημα δύο γύρων σε μονοεδρικές περιφέρειες και τους άλλους μισούς με αναλογικό τρόπο</a:t>
          </a:r>
          <a:endParaRPr lang="en-GB"/>
        </a:p>
      </dgm:t>
    </dgm:pt>
    <dgm:pt modelId="{D8BF008B-B5CB-4E2C-8B73-60B8AD7A00ED}" type="parTrans" cxnId="{E4F5FA93-3A51-45B1-98D3-64C2919B00C4}">
      <dgm:prSet/>
      <dgm:spPr/>
      <dgm:t>
        <a:bodyPr/>
        <a:lstStyle/>
        <a:p>
          <a:endParaRPr lang="en-GB"/>
        </a:p>
      </dgm:t>
    </dgm:pt>
    <dgm:pt modelId="{046A4D59-FAC2-43CB-888F-6ADD97D94370}" type="sibTrans" cxnId="{E4F5FA93-3A51-45B1-98D3-64C2919B00C4}">
      <dgm:prSet/>
      <dgm:spPr/>
      <dgm:t>
        <a:bodyPr/>
        <a:lstStyle/>
        <a:p>
          <a:endParaRPr lang="en-GB"/>
        </a:p>
      </dgm:t>
    </dgm:pt>
    <dgm:pt modelId="{ACBB2292-A0E3-4F54-AE51-5A39C8C86757}">
      <dgm:prSet/>
      <dgm:spPr/>
      <dgm:t>
        <a:bodyPr/>
        <a:lstStyle/>
        <a:p>
          <a:pPr rtl="0"/>
          <a:r>
            <a:rPr lang="el-GR"/>
            <a:t>Μέχρι το 1993 η Ιαπωνία είχε ένα άλλο μικτό σύστημα: οι ψηφοφόροι ψήφιζαν σε πολυεδρικές περιφέρειες έναν μόνο υποψήφιο. Οι υποψήφιοι που λάμβαναν τον μεγαλύτερο αριθμό ψήφων εκλέγονταν ανεξάρτητα από τον συνδυασμό στον οποίο ανήκαν</a:t>
          </a:r>
          <a:endParaRPr lang="en-GB"/>
        </a:p>
      </dgm:t>
    </dgm:pt>
    <dgm:pt modelId="{9EED7002-9D17-4A71-B4B6-874AF1FA497D}" type="parTrans" cxnId="{C3880ED4-C3E6-4DEE-B570-6DA878E58738}">
      <dgm:prSet/>
      <dgm:spPr/>
      <dgm:t>
        <a:bodyPr/>
        <a:lstStyle/>
        <a:p>
          <a:endParaRPr lang="en-GB"/>
        </a:p>
      </dgm:t>
    </dgm:pt>
    <dgm:pt modelId="{138B8026-5545-4E3F-97F9-D4D3CDA87C58}" type="sibTrans" cxnId="{C3880ED4-C3E6-4DEE-B570-6DA878E58738}">
      <dgm:prSet/>
      <dgm:spPr/>
      <dgm:t>
        <a:bodyPr/>
        <a:lstStyle/>
        <a:p>
          <a:endParaRPr lang="en-GB"/>
        </a:p>
      </dgm:t>
    </dgm:pt>
    <dgm:pt modelId="{32EC09EF-797E-D442-A3B2-CFBD6DE81CEE}" type="pres">
      <dgm:prSet presAssocID="{8BFBF267-A835-454D-A55B-E965465B8A43}" presName="vert0" presStyleCnt="0">
        <dgm:presLayoutVars>
          <dgm:dir/>
          <dgm:animOne val="branch"/>
          <dgm:animLvl val="lvl"/>
        </dgm:presLayoutVars>
      </dgm:prSet>
      <dgm:spPr/>
    </dgm:pt>
    <dgm:pt modelId="{75692F41-3F8C-AE4B-8CB1-1796A594455F}" type="pres">
      <dgm:prSet presAssocID="{B7CB2D0F-DD99-4BC6-80FE-2FB6466A20D6}" presName="thickLine" presStyleLbl="alignNode1" presStyleIdx="0" presStyleCnt="4"/>
      <dgm:spPr/>
    </dgm:pt>
    <dgm:pt modelId="{040FCFED-2183-F042-8E54-336C33BBC0DE}" type="pres">
      <dgm:prSet presAssocID="{B7CB2D0F-DD99-4BC6-80FE-2FB6466A20D6}" presName="horz1" presStyleCnt="0"/>
      <dgm:spPr/>
    </dgm:pt>
    <dgm:pt modelId="{D2AF5678-86A8-ED42-94B7-1456E4A05521}" type="pres">
      <dgm:prSet presAssocID="{B7CB2D0F-DD99-4BC6-80FE-2FB6466A20D6}" presName="tx1" presStyleLbl="revTx" presStyleIdx="0" presStyleCnt="4"/>
      <dgm:spPr/>
    </dgm:pt>
    <dgm:pt modelId="{E5FBE765-DD67-C84A-9962-8D45C2B4ECF2}" type="pres">
      <dgm:prSet presAssocID="{B7CB2D0F-DD99-4BC6-80FE-2FB6466A20D6}" presName="vert1" presStyleCnt="0"/>
      <dgm:spPr/>
    </dgm:pt>
    <dgm:pt modelId="{37792DAB-C24B-6A42-B04D-43D921CF760E}" type="pres">
      <dgm:prSet presAssocID="{3FB18D68-1EBA-4860-80C9-5FA66F46282C}" presName="thickLine" presStyleLbl="alignNode1" presStyleIdx="1" presStyleCnt="4"/>
      <dgm:spPr/>
    </dgm:pt>
    <dgm:pt modelId="{5CC2DB73-B8F7-CD44-9483-7B71E075A370}" type="pres">
      <dgm:prSet presAssocID="{3FB18D68-1EBA-4860-80C9-5FA66F46282C}" presName="horz1" presStyleCnt="0"/>
      <dgm:spPr/>
    </dgm:pt>
    <dgm:pt modelId="{A13E105A-E29C-584C-B2B9-ED44DC65B411}" type="pres">
      <dgm:prSet presAssocID="{3FB18D68-1EBA-4860-80C9-5FA66F46282C}" presName="tx1" presStyleLbl="revTx" presStyleIdx="1" presStyleCnt="4"/>
      <dgm:spPr/>
    </dgm:pt>
    <dgm:pt modelId="{4A6A8CE8-715D-024B-9949-BEBA6D40D41A}" type="pres">
      <dgm:prSet presAssocID="{3FB18D68-1EBA-4860-80C9-5FA66F46282C}" presName="vert1" presStyleCnt="0"/>
      <dgm:spPr/>
    </dgm:pt>
    <dgm:pt modelId="{9AAAB51C-3586-C843-9FB6-CCCD6B05F729}" type="pres">
      <dgm:prSet presAssocID="{3F14AD0F-63FF-4376-84F1-F042C0EBBBB0}" presName="thickLine" presStyleLbl="alignNode1" presStyleIdx="2" presStyleCnt="4"/>
      <dgm:spPr/>
    </dgm:pt>
    <dgm:pt modelId="{78421941-855F-BA4C-AFA4-0B8A32CC58A9}" type="pres">
      <dgm:prSet presAssocID="{3F14AD0F-63FF-4376-84F1-F042C0EBBBB0}" presName="horz1" presStyleCnt="0"/>
      <dgm:spPr/>
    </dgm:pt>
    <dgm:pt modelId="{073567A7-835F-D144-8ED3-7B7C2AF73EBB}" type="pres">
      <dgm:prSet presAssocID="{3F14AD0F-63FF-4376-84F1-F042C0EBBBB0}" presName="tx1" presStyleLbl="revTx" presStyleIdx="2" presStyleCnt="4"/>
      <dgm:spPr/>
    </dgm:pt>
    <dgm:pt modelId="{87E04546-49CE-EA44-8392-EDDF70D75FD1}" type="pres">
      <dgm:prSet presAssocID="{3F14AD0F-63FF-4376-84F1-F042C0EBBBB0}" presName="vert1" presStyleCnt="0"/>
      <dgm:spPr/>
    </dgm:pt>
    <dgm:pt modelId="{39C21F7A-6F12-0148-832B-D4814EF1390D}" type="pres">
      <dgm:prSet presAssocID="{ACBB2292-A0E3-4F54-AE51-5A39C8C86757}" presName="thickLine" presStyleLbl="alignNode1" presStyleIdx="3" presStyleCnt="4"/>
      <dgm:spPr/>
    </dgm:pt>
    <dgm:pt modelId="{AD86F794-F971-604D-86EB-59F24D43F9D7}" type="pres">
      <dgm:prSet presAssocID="{ACBB2292-A0E3-4F54-AE51-5A39C8C86757}" presName="horz1" presStyleCnt="0"/>
      <dgm:spPr/>
    </dgm:pt>
    <dgm:pt modelId="{C3928815-3D0E-4C4C-AEED-C00D6C2E06AA}" type="pres">
      <dgm:prSet presAssocID="{ACBB2292-A0E3-4F54-AE51-5A39C8C86757}" presName="tx1" presStyleLbl="revTx" presStyleIdx="3" presStyleCnt="4"/>
      <dgm:spPr/>
    </dgm:pt>
    <dgm:pt modelId="{2DDAFE2B-43F7-9141-83CE-1B067F5FE2C5}" type="pres">
      <dgm:prSet presAssocID="{ACBB2292-A0E3-4F54-AE51-5A39C8C86757}" presName="vert1" presStyleCnt="0"/>
      <dgm:spPr/>
    </dgm:pt>
  </dgm:ptLst>
  <dgm:cxnLst>
    <dgm:cxn modelId="{74246950-0FC2-6F43-823A-A9FFD2233E9F}" type="presOf" srcId="{ACBB2292-A0E3-4F54-AE51-5A39C8C86757}" destId="{C3928815-3D0E-4C4C-AEED-C00D6C2E06AA}" srcOrd="0" destOrd="0" presId="urn:microsoft.com/office/officeart/2008/layout/LinedList"/>
    <dgm:cxn modelId="{A684FE5B-7A45-5844-B04A-82FF1F75EBD8}" type="presOf" srcId="{3FB18D68-1EBA-4860-80C9-5FA66F46282C}" destId="{A13E105A-E29C-584C-B2B9-ED44DC65B411}" srcOrd="0" destOrd="0" presId="urn:microsoft.com/office/officeart/2008/layout/LinedList"/>
    <dgm:cxn modelId="{4E39917E-90F0-4B30-AA17-7E04A45548F5}" srcId="{8BFBF267-A835-454D-A55B-E965465B8A43}" destId="{3FB18D68-1EBA-4860-80C9-5FA66F46282C}" srcOrd="1" destOrd="0" parTransId="{E30DD8CE-11B6-4EFE-939A-7D409F455375}" sibTransId="{B9E0A2E6-458B-4D8A-BC2B-58EC6C5B6B1F}"/>
    <dgm:cxn modelId="{E4F5FA93-3A51-45B1-98D3-64C2919B00C4}" srcId="{8BFBF267-A835-454D-A55B-E965465B8A43}" destId="{3F14AD0F-63FF-4376-84F1-F042C0EBBBB0}" srcOrd="2" destOrd="0" parTransId="{D8BF008B-B5CB-4E2C-8B73-60B8AD7A00ED}" sibTransId="{046A4D59-FAC2-43CB-888F-6ADD97D94370}"/>
    <dgm:cxn modelId="{0BD54DC7-AA53-A04E-A0CC-63907CFB8F7D}" type="presOf" srcId="{3F14AD0F-63FF-4376-84F1-F042C0EBBBB0}" destId="{073567A7-835F-D144-8ED3-7B7C2AF73EBB}" srcOrd="0" destOrd="0" presId="urn:microsoft.com/office/officeart/2008/layout/LinedList"/>
    <dgm:cxn modelId="{783B51CD-2B9D-49DC-A376-8642AA6C15EC}" srcId="{8BFBF267-A835-454D-A55B-E965465B8A43}" destId="{B7CB2D0F-DD99-4BC6-80FE-2FB6466A20D6}" srcOrd="0" destOrd="0" parTransId="{213C7FD0-1FAF-4116-B0BA-CD6E9B3B3805}" sibTransId="{04B0E524-BF19-4831-9D6F-DB312A677BEB}"/>
    <dgm:cxn modelId="{C3880ED4-C3E6-4DEE-B570-6DA878E58738}" srcId="{8BFBF267-A835-454D-A55B-E965465B8A43}" destId="{ACBB2292-A0E3-4F54-AE51-5A39C8C86757}" srcOrd="3" destOrd="0" parTransId="{9EED7002-9D17-4A71-B4B6-874AF1FA497D}" sibTransId="{138B8026-5545-4E3F-97F9-D4D3CDA87C58}"/>
    <dgm:cxn modelId="{BE3138EA-3080-7D47-B4C9-6177C218D0DB}" type="presOf" srcId="{B7CB2D0F-DD99-4BC6-80FE-2FB6466A20D6}" destId="{D2AF5678-86A8-ED42-94B7-1456E4A05521}" srcOrd="0" destOrd="0" presId="urn:microsoft.com/office/officeart/2008/layout/LinedList"/>
    <dgm:cxn modelId="{03C0E8FC-235D-E940-AEC6-21106AC29516}" type="presOf" srcId="{8BFBF267-A835-454D-A55B-E965465B8A43}" destId="{32EC09EF-797E-D442-A3B2-CFBD6DE81CEE}" srcOrd="0" destOrd="0" presId="urn:microsoft.com/office/officeart/2008/layout/LinedList"/>
    <dgm:cxn modelId="{32C19D33-D0E2-4047-A0AE-9011C28871FA}" type="presParOf" srcId="{32EC09EF-797E-D442-A3B2-CFBD6DE81CEE}" destId="{75692F41-3F8C-AE4B-8CB1-1796A594455F}" srcOrd="0" destOrd="0" presId="urn:microsoft.com/office/officeart/2008/layout/LinedList"/>
    <dgm:cxn modelId="{B065A64E-B7ED-D548-BA45-7C08FBD0F0CF}" type="presParOf" srcId="{32EC09EF-797E-D442-A3B2-CFBD6DE81CEE}" destId="{040FCFED-2183-F042-8E54-336C33BBC0DE}" srcOrd="1" destOrd="0" presId="urn:microsoft.com/office/officeart/2008/layout/LinedList"/>
    <dgm:cxn modelId="{0D48645B-FF44-C040-9BDD-9AF4D6720FC9}" type="presParOf" srcId="{040FCFED-2183-F042-8E54-336C33BBC0DE}" destId="{D2AF5678-86A8-ED42-94B7-1456E4A05521}" srcOrd="0" destOrd="0" presId="urn:microsoft.com/office/officeart/2008/layout/LinedList"/>
    <dgm:cxn modelId="{386665F2-AEF2-9C41-9D72-FC862E0D559D}" type="presParOf" srcId="{040FCFED-2183-F042-8E54-336C33BBC0DE}" destId="{E5FBE765-DD67-C84A-9962-8D45C2B4ECF2}" srcOrd="1" destOrd="0" presId="urn:microsoft.com/office/officeart/2008/layout/LinedList"/>
    <dgm:cxn modelId="{CF51494F-332E-7D42-9A7E-0F35DCD9D7A5}" type="presParOf" srcId="{32EC09EF-797E-D442-A3B2-CFBD6DE81CEE}" destId="{37792DAB-C24B-6A42-B04D-43D921CF760E}" srcOrd="2" destOrd="0" presId="urn:microsoft.com/office/officeart/2008/layout/LinedList"/>
    <dgm:cxn modelId="{2B855DCE-41B4-AC4B-9D17-563DF266A5B5}" type="presParOf" srcId="{32EC09EF-797E-D442-A3B2-CFBD6DE81CEE}" destId="{5CC2DB73-B8F7-CD44-9483-7B71E075A370}" srcOrd="3" destOrd="0" presId="urn:microsoft.com/office/officeart/2008/layout/LinedList"/>
    <dgm:cxn modelId="{25708AA4-1CB6-9140-BD6C-3D51377EF965}" type="presParOf" srcId="{5CC2DB73-B8F7-CD44-9483-7B71E075A370}" destId="{A13E105A-E29C-584C-B2B9-ED44DC65B411}" srcOrd="0" destOrd="0" presId="urn:microsoft.com/office/officeart/2008/layout/LinedList"/>
    <dgm:cxn modelId="{3F1A4DB4-D8E3-D541-A8DE-464F6376CA8E}" type="presParOf" srcId="{5CC2DB73-B8F7-CD44-9483-7B71E075A370}" destId="{4A6A8CE8-715D-024B-9949-BEBA6D40D41A}" srcOrd="1" destOrd="0" presId="urn:microsoft.com/office/officeart/2008/layout/LinedList"/>
    <dgm:cxn modelId="{F0FFF033-C3FE-304B-AC0C-DC02E3FB709C}" type="presParOf" srcId="{32EC09EF-797E-D442-A3B2-CFBD6DE81CEE}" destId="{9AAAB51C-3586-C843-9FB6-CCCD6B05F729}" srcOrd="4" destOrd="0" presId="urn:microsoft.com/office/officeart/2008/layout/LinedList"/>
    <dgm:cxn modelId="{0A4D5F0E-ED33-FE43-A76F-ED5A83D94B7F}" type="presParOf" srcId="{32EC09EF-797E-D442-A3B2-CFBD6DE81CEE}" destId="{78421941-855F-BA4C-AFA4-0B8A32CC58A9}" srcOrd="5" destOrd="0" presId="urn:microsoft.com/office/officeart/2008/layout/LinedList"/>
    <dgm:cxn modelId="{B4A9D7FF-0AE4-9F49-9876-06BA336986FE}" type="presParOf" srcId="{78421941-855F-BA4C-AFA4-0B8A32CC58A9}" destId="{073567A7-835F-D144-8ED3-7B7C2AF73EBB}" srcOrd="0" destOrd="0" presId="urn:microsoft.com/office/officeart/2008/layout/LinedList"/>
    <dgm:cxn modelId="{3886CB58-B565-F342-8A0B-351F1082F81C}" type="presParOf" srcId="{78421941-855F-BA4C-AFA4-0B8A32CC58A9}" destId="{87E04546-49CE-EA44-8392-EDDF70D75FD1}" srcOrd="1" destOrd="0" presId="urn:microsoft.com/office/officeart/2008/layout/LinedList"/>
    <dgm:cxn modelId="{ED98DEFE-FB05-A848-840B-CDB3C0E170DC}" type="presParOf" srcId="{32EC09EF-797E-D442-A3B2-CFBD6DE81CEE}" destId="{39C21F7A-6F12-0148-832B-D4814EF1390D}" srcOrd="6" destOrd="0" presId="urn:microsoft.com/office/officeart/2008/layout/LinedList"/>
    <dgm:cxn modelId="{1FE6A805-8BDF-5946-9A86-3FEB9299FE33}" type="presParOf" srcId="{32EC09EF-797E-D442-A3B2-CFBD6DE81CEE}" destId="{AD86F794-F971-604D-86EB-59F24D43F9D7}" srcOrd="7" destOrd="0" presId="urn:microsoft.com/office/officeart/2008/layout/LinedList"/>
    <dgm:cxn modelId="{B4969431-5614-6A4C-9E10-8CF76E48F360}" type="presParOf" srcId="{AD86F794-F971-604D-86EB-59F24D43F9D7}" destId="{C3928815-3D0E-4C4C-AEED-C00D6C2E06AA}" srcOrd="0" destOrd="0" presId="urn:microsoft.com/office/officeart/2008/layout/LinedList"/>
    <dgm:cxn modelId="{79A22548-A615-8C49-872C-B16CD3ADB34F}" type="presParOf" srcId="{AD86F794-F971-604D-86EB-59F24D43F9D7}" destId="{2DDAFE2B-43F7-9141-83CE-1B067F5FE2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2CF1F4C-D5AF-074C-8EDF-C37C6A575DE2}"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9AD12B6B-6BDD-E04C-9BB2-944A4112DDE8}">
      <dgm:prSet/>
      <dgm:spPr/>
      <dgm:t>
        <a:bodyPr/>
        <a:lstStyle/>
        <a:p>
          <a:pPr rtl="0"/>
          <a:r>
            <a:rPr lang="el-GR">
              <a:latin typeface="Calibri" panose="020F0502020204030204" pitchFamily="34" charset="0"/>
              <a:cs typeface="Calibri" panose="020F0502020204030204" pitchFamily="34" charset="0"/>
            </a:rPr>
            <a:t>Το εκλογικό σύστημα επηρεάζει και διαμορφώνει το κομματικό σύστημα μιας χώρας</a:t>
          </a:r>
        </a:p>
      </dgm:t>
    </dgm:pt>
    <dgm:pt modelId="{9FC7E0B0-8148-814B-AE0E-9E784A8F93A5}" type="parTrans" cxnId="{41DFA6B8-EF8E-514B-A0E8-4D4A19D7C600}">
      <dgm:prSet/>
      <dgm:spPr/>
      <dgm:t>
        <a:bodyPr/>
        <a:lstStyle/>
        <a:p>
          <a:endParaRPr lang="en-US"/>
        </a:p>
      </dgm:t>
    </dgm:pt>
    <dgm:pt modelId="{365A3F28-92DF-A745-B989-ADE7E95021F0}" type="sibTrans" cxnId="{41DFA6B8-EF8E-514B-A0E8-4D4A19D7C600}">
      <dgm:prSet/>
      <dgm:spPr/>
      <dgm:t>
        <a:bodyPr/>
        <a:lstStyle/>
        <a:p>
          <a:endParaRPr lang="en-US"/>
        </a:p>
      </dgm:t>
    </dgm:pt>
    <dgm:pt modelId="{6ADB917B-319B-EE4F-855C-0DDB9DB3D54E}">
      <dgm:prSet/>
      <dgm:spPr/>
      <dgm:t>
        <a:bodyPr/>
        <a:lstStyle/>
        <a:p>
          <a:pPr rtl="0"/>
          <a:r>
            <a:rPr lang="el-GR">
              <a:latin typeface="Calibri" panose="020F0502020204030204" pitchFamily="34" charset="0"/>
              <a:cs typeface="Calibri" panose="020F0502020204030204" pitchFamily="34" charset="0"/>
            </a:rPr>
            <a:t>Άρα η παρέμβαση στο εκλογικό σύστημα μπορεί να αλλάξει το κομματικό σκηνικό – και ως εκ τούτου το πολιτικό σύστημα</a:t>
          </a:r>
        </a:p>
      </dgm:t>
    </dgm:pt>
    <dgm:pt modelId="{74EA9CB1-B85A-A341-9976-9BFC42AE2C01}" type="parTrans" cxnId="{5FD9C519-D7D7-5E46-9F25-211EED8B164C}">
      <dgm:prSet/>
      <dgm:spPr/>
      <dgm:t>
        <a:bodyPr/>
        <a:lstStyle/>
        <a:p>
          <a:endParaRPr lang="en-US"/>
        </a:p>
      </dgm:t>
    </dgm:pt>
    <dgm:pt modelId="{DAD720F6-10A0-2B40-A329-6ABFE7FC89F7}" type="sibTrans" cxnId="{5FD9C519-D7D7-5E46-9F25-211EED8B164C}">
      <dgm:prSet/>
      <dgm:spPr/>
      <dgm:t>
        <a:bodyPr/>
        <a:lstStyle/>
        <a:p>
          <a:endParaRPr lang="en-US"/>
        </a:p>
      </dgm:t>
    </dgm:pt>
    <dgm:pt modelId="{1FAFC656-4B2A-4A49-B2CA-3E0D87EB812A}" type="pres">
      <dgm:prSet presAssocID="{62CF1F4C-D5AF-074C-8EDF-C37C6A575DE2}" presName="vert0" presStyleCnt="0">
        <dgm:presLayoutVars>
          <dgm:dir/>
          <dgm:animOne val="branch"/>
          <dgm:animLvl val="lvl"/>
        </dgm:presLayoutVars>
      </dgm:prSet>
      <dgm:spPr/>
    </dgm:pt>
    <dgm:pt modelId="{6754CA67-6087-834C-B737-A1598946AA69}" type="pres">
      <dgm:prSet presAssocID="{9AD12B6B-6BDD-E04C-9BB2-944A4112DDE8}" presName="thickLine" presStyleLbl="alignNode1" presStyleIdx="0" presStyleCnt="2"/>
      <dgm:spPr/>
    </dgm:pt>
    <dgm:pt modelId="{90F939C3-8855-8C49-AC4E-78F0D698FA20}" type="pres">
      <dgm:prSet presAssocID="{9AD12B6B-6BDD-E04C-9BB2-944A4112DDE8}" presName="horz1" presStyleCnt="0"/>
      <dgm:spPr/>
    </dgm:pt>
    <dgm:pt modelId="{44662C28-58CF-0C44-A5B4-B73996093AF7}" type="pres">
      <dgm:prSet presAssocID="{9AD12B6B-6BDD-E04C-9BB2-944A4112DDE8}" presName="tx1" presStyleLbl="revTx" presStyleIdx="0" presStyleCnt="2"/>
      <dgm:spPr/>
    </dgm:pt>
    <dgm:pt modelId="{8CC61025-BFF8-004F-B6DC-17CEE56301D5}" type="pres">
      <dgm:prSet presAssocID="{9AD12B6B-6BDD-E04C-9BB2-944A4112DDE8}" presName="vert1" presStyleCnt="0"/>
      <dgm:spPr/>
    </dgm:pt>
    <dgm:pt modelId="{2341292C-21AD-C244-AF9C-ED3F26AA806C}" type="pres">
      <dgm:prSet presAssocID="{6ADB917B-319B-EE4F-855C-0DDB9DB3D54E}" presName="thickLine" presStyleLbl="alignNode1" presStyleIdx="1" presStyleCnt="2"/>
      <dgm:spPr/>
    </dgm:pt>
    <dgm:pt modelId="{B5E3965F-06B2-0441-90D9-A7B28EEF2F1C}" type="pres">
      <dgm:prSet presAssocID="{6ADB917B-319B-EE4F-855C-0DDB9DB3D54E}" presName="horz1" presStyleCnt="0"/>
      <dgm:spPr/>
    </dgm:pt>
    <dgm:pt modelId="{EAA1B48D-D64D-3D47-ADAF-18F3EDF52375}" type="pres">
      <dgm:prSet presAssocID="{6ADB917B-319B-EE4F-855C-0DDB9DB3D54E}" presName="tx1" presStyleLbl="revTx" presStyleIdx="1" presStyleCnt="2"/>
      <dgm:spPr/>
    </dgm:pt>
    <dgm:pt modelId="{CC69E352-084D-A14D-BF48-282D6F007689}" type="pres">
      <dgm:prSet presAssocID="{6ADB917B-319B-EE4F-855C-0DDB9DB3D54E}" presName="vert1" presStyleCnt="0"/>
      <dgm:spPr/>
    </dgm:pt>
  </dgm:ptLst>
  <dgm:cxnLst>
    <dgm:cxn modelId="{5FD9C519-D7D7-5E46-9F25-211EED8B164C}" srcId="{62CF1F4C-D5AF-074C-8EDF-C37C6A575DE2}" destId="{6ADB917B-319B-EE4F-855C-0DDB9DB3D54E}" srcOrd="1" destOrd="0" parTransId="{74EA9CB1-B85A-A341-9976-9BFC42AE2C01}" sibTransId="{DAD720F6-10A0-2B40-A329-6ABFE7FC89F7}"/>
    <dgm:cxn modelId="{3EC66D31-309D-1248-B166-18B7682B4EF3}" type="presOf" srcId="{6ADB917B-319B-EE4F-855C-0DDB9DB3D54E}" destId="{EAA1B48D-D64D-3D47-ADAF-18F3EDF52375}" srcOrd="0" destOrd="0" presId="urn:microsoft.com/office/officeart/2008/layout/LinedList"/>
    <dgm:cxn modelId="{528067A3-6035-214C-8AD6-DADAAAE18B98}" type="presOf" srcId="{62CF1F4C-D5AF-074C-8EDF-C37C6A575DE2}" destId="{1FAFC656-4B2A-4A49-B2CA-3E0D87EB812A}" srcOrd="0" destOrd="0" presId="urn:microsoft.com/office/officeart/2008/layout/LinedList"/>
    <dgm:cxn modelId="{287388A3-259B-0249-A50B-F8A4C1FDF4DD}" type="presOf" srcId="{9AD12B6B-6BDD-E04C-9BB2-944A4112DDE8}" destId="{44662C28-58CF-0C44-A5B4-B73996093AF7}" srcOrd="0" destOrd="0" presId="urn:microsoft.com/office/officeart/2008/layout/LinedList"/>
    <dgm:cxn modelId="{41DFA6B8-EF8E-514B-A0E8-4D4A19D7C600}" srcId="{62CF1F4C-D5AF-074C-8EDF-C37C6A575DE2}" destId="{9AD12B6B-6BDD-E04C-9BB2-944A4112DDE8}" srcOrd="0" destOrd="0" parTransId="{9FC7E0B0-8148-814B-AE0E-9E784A8F93A5}" sibTransId="{365A3F28-92DF-A745-B989-ADE7E95021F0}"/>
    <dgm:cxn modelId="{F68A20BE-7BB9-EF4D-94B1-BEBC038FC683}" type="presParOf" srcId="{1FAFC656-4B2A-4A49-B2CA-3E0D87EB812A}" destId="{6754CA67-6087-834C-B737-A1598946AA69}" srcOrd="0" destOrd="0" presId="urn:microsoft.com/office/officeart/2008/layout/LinedList"/>
    <dgm:cxn modelId="{75E2CEDF-9E08-2D4C-9144-A95301C1A123}" type="presParOf" srcId="{1FAFC656-4B2A-4A49-B2CA-3E0D87EB812A}" destId="{90F939C3-8855-8C49-AC4E-78F0D698FA20}" srcOrd="1" destOrd="0" presId="urn:microsoft.com/office/officeart/2008/layout/LinedList"/>
    <dgm:cxn modelId="{7703E98C-027A-EF40-950D-2585E751A577}" type="presParOf" srcId="{90F939C3-8855-8C49-AC4E-78F0D698FA20}" destId="{44662C28-58CF-0C44-A5B4-B73996093AF7}" srcOrd="0" destOrd="0" presId="urn:microsoft.com/office/officeart/2008/layout/LinedList"/>
    <dgm:cxn modelId="{7DB36B94-DED9-B047-9476-6062BADF1D9D}" type="presParOf" srcId="{90F939C3-8855-8C49-AC4E-78F0D698FA20}" destId="{8CC61025-BFF8-004F-B6DC-17CEE56301D5}" srcOrd="1" destOrd="0" presId="urn:microsoft.com/office/officeart/2008/layout/LinedList"/>
    <dgm:cxn modelId="{C07D663C-FD43-2D4C-8B28-FB62119E9C4F}" type="presParOf" srcId="{1FAFC656-4B2A-4A49-B2CA-3E0D87EB812A}" destId="{2341292C-21AD-C244-AF9C-ED3F26AA806C}" srcOrd="2" destOrd="0" presId="urn:microsoft.com/office/officeart/2008/layout/LinedList"/>
    <dgm:cxn modelId="{A82CA85D-688E-6D4F-843A-19DE388AC6AF}" type="presParOf" srcId="{1FAFC656-4B2A-4A49-B2CA-3E0D87EB812A}" destId="{B5E3965F-06B2-0441-90D9-A7B28EEF2F1C}" srcOrd="3" destOrd="0" presId="urn:microsoft.com/office/officeart/2008/layout/LinedList"/>
    <dgm:cxn modelId="{F3029569-E3DA-AC41-8864-CB25210786D0}" type="presParOf" srcId="{B5E3965F-06B2-0441-90D9-A7B28EEF2F1C}" destId="{EAA1B48D-D64D-3D47-ADAF-18F3EDF52375}" srcOrd="0" destOrd="0" presId="urn:microsoft.com/office/officeart/2008/layout/LinedList"/>
    <dgm:cxn modelId="{2F1603CA-7923-934C-9C69-ED904662AAE5}" type="presParOf" srcId="{B5E3965F-06B2-0441-90D9-A7B28EEF2F1C}" destId="{CC69E352-084D-A14D-BF48-282D6F0076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D6C2416-8A42-584D-AC15-C3B8E366CC57}" type="doc">
      <dgm:prSet loTypeId="urn:microsoft.com/office/officeart/2005/8/layout/vProcess5" loCatId="process" qsTypeId="urn:microsoft.com/office/officeart/2005/8/quickstyle/simple1" qsCatId="simple" csTypeId="urn:microsoft.com/office/officeart/2005/8/colors/colorful2" csCatId="colorful" phldr="1"/>
      <dgm:spPr/>
    </dgm:pt>
    <dgm:pt modelId="{8CA132D1-F557-054C-B7C8-4A070AA17620}">
      <dgm:prSet phldrT="[Text]"/>
      <dgm:spPr/>
      <dgm:t>
        <a:bodyPr/>
        <a:lstStyle/>
        <a:p>
          <a:r>
            <a:rPr lang="el-GR" dirty="0">
              <a:latin typeface="Calibri" panose="020F0502020204030204" pitchFamily="34" charset="0"/>
              <a:cs typeface="Calibri" panose="020F0502020204030204" pitchFamily="34" charset="0"/>
            </a:rPr>
            <a:t>Αναλογικό σύστημα</a:t>
          </a:r>
          <a:endParaRPr lang="en-US" dirty="0">
            <a:latin typeface="Calibri" panose="020F0502020204030204" pitchFamily="34" charset="0"/>
            <a:cs typeface="Calibri" panose="020F0502020204030204" pitchFamily="34" charset="0"/>
          </a:endParaRPr>
        </a:p>
      </dgm:t>
    </dgm:pt>
    <dgm:pt modelId="{2DF0C5FF-7AB4-3B49-8236-9C434C7DC3DA}" type="parTrans" cxnId="{4354BDFC-A45D-1644-A24E-A45025B2A5E7}">
      <dgm:prSet/>
      <dgm:spPr/>
    </dgm:pt>
    <dgm:pt modelId="{E24A9047-5E02-1145-BAB3-8CDA6D32BC92}" type="sibTrans" cxnId="{4354BDFC-A45D-1644-A24E-A45025B2A5E7}">
      <dgm:prSet/>
      <dgm:spPr/>
      <dgm:t>
        <a:bodyPr/>
        <a:lstStyle/>
        <a:p>
          <a:endParaRPr lang="en-US"/>
        </a:p>
      </dgm:t>
    </dgm:pt>
    <dgm:pt modelId="{0B7F1646-B79B-2F4F-BD66-B3D53C97584D}">
      <dgm:prSet phldrT="[Text]"/>
      <dgm:spPr/>
      <dgm:t>
        <a:bodyPr/>
        <a:lstStyle/>
        <a:p>
          <a:r>
            <a:rPr lang="el-GR" dirty="0">
              <a:latin typeface="Calibri" panose="020F0502020204030204" pitchFamily="34" charset="0"/>
              <a:cs typeface="Calibri" panose="020F0502020204030204" pitchFamily="34" charset="0"/>
            </a:rPr>
            <a:t>Πολλά κόμματα ανεξάρτητα μεταξύ τους</a:t>
          </a:r>
          <a:endParaRPr lang="en-US" dirty="0">
            <a:latin typeface="Calibri" panose="020F0502020204030204" pitchFamily="34" charset="0"/>
            <a:cs typeface="Calibri" panose="020F0502020204030204" pitchFamily="34" charset="0"/>
          </a:endParaRPr>
        </a:p>
      </dgm:t>
    </dgm:pt>
    <dgm:pt modelId="{6EACB77A-2CB3-D34B-9580-78E2C3E60CCD}" type="parTrans" cxnId="{EA8CF7E4-D908-6E42-924E-384B3A7CF19E}">
      <dgm:prSet/>
      <dgm:spPr/>
    </dgm:pt>
    <dgm:pt modelId="{4F9F4C67-78A2-9D44-B40C-92B51CF8CCA1}" type="sibTrans" cxnId="{EA8CF7E4-D908-6E42-924E-384B3A7CF19E}">
      <dgm:prSet/>
      <dgm:spPr/>
      <dgm:t>
        <a:bodyPr/>
        <a:lstStyle/>
        <a:p>
          <a:endParaRPr lang="en-US"/>
        </a:p>
      </dgm:t>
    </dgm:pt>
    <dgm:pt modelId="{68EBA77E-B78F-174F-94FD-170ED59CB834}">
      <dgm:prSet phldrT="[Text]"/>
      <dgm:spPr/>
      <dgm:t>
        <a:bodyPr/>
        <a:lstStyle/>
        <a:p>
          <a:r>
            <a:rPr lang="el-GR" dirty="0">
              <a:latin typeface="Calibri" panose="020F0502020204030204" pitchFamily="34" charset="0"/>
              <a:cs typeface="Calibri" panose="020F0502020204030204" pitchFamily="34" charset="0"/>
            </a:rPr>
            <a:t>Συνασπισμοί κομμάτων</a:t>
          </a:r>
        </a:p>
        <a:p>
          <a:r>
            <a:rPr lang="el-GR" dirty="0">
              <a:latin typeface="Calibri" panose="020F0502020204030204" pitchFamily="34" charset="0"/>
              <a:cs typeface="Calibri" panose="020F0502020204030204" pitchFamily="34" charset="0"/>
            </a:rPr>
            <a:t>Συναινετικές πολιτικές</a:t>
          </a:r>
        </a:p>
        <a:p>
          <a:r>
            <a:rPr lang="el-GR" dirty="0">
              <a:latin typeface="Calibri" panose="020F0502020204030204" pitchFamily="34" charset="0"/>
              <a:cs typeface="Calibri" panose="020F0502020204030204" pitchFamily="34" charset="0"/>
            </a:rPr>
            <a:t>Μικρή πόλωση</a:t>
          </a:r>
          <a:endParaRPr lang="en-US" dirty="0">
            <a:latin typeface="Calibri" panose="020F0502020204030204" pitchFamily="34" charset="0"/>
            <a:cs typeface="Calibri" panose="020F0502020204030204" pitchFamily="34" charset="0"/>
          </a:endParaRPr>
        </a:p>
      </dgm:t>
    </dgm:pt>
    <dgm:pt modelId="{34105C28-4319-6E4A-9BA3-45990BE1F8D1}" type="parTrans" cxnId="{E9366735-3C22-084E-BE9C-EDD2A6CA437A}">
      <dgm:prSet/>
      <dgm:spPr/>
    </dgm:pt>
    <dgm:pt modelId="{0F72AA6B-FAB3-E949-8F40-9A58D1CB1E30}" type="sibTrans" cxnId="{E9366735-3C22-084E-BE9C-EDD2A6CA437A}">
      <dgm:prSet/>
      <dgm:spPr/>
    </dgm:pt>
    <dgm:pt modelId="{30DC59EB-15CC-3F4D-8380-6EAC9C65A3ED}" type="pres">
      <dgm:prSet presAssocID="{8D6C2416-8A42-584D-AC15-C3B8E366CC57}" presName="outerComposite" presStyleCnt="0">
        <dgm:presLayoutVars>
          <dgm:chMax val="5"/>
          <dgm:dir/>
          <dgm:resizeHandles val="exact"/>
        </dgm:presLayoutVars>
      </dgm:prSet>
      <dgm:spPr/>
    </dgm:pt>
    <dgm:pt modelId="{2F7C7FC7-31AA-9A46-9051-EA7AB00051F7}" type="pres">
      <dgm:prSet presAssocID="{8D6C2416-8A42-584D-AC15-C3B8E366CC57}" presName="dummyMaxCanvas" presStyleCnt="0">
        <dgm:presLayoutVars/>
      </dgm:prSet>
      <dgm:spPr/>
    </dgm:pt>
    <dgm:pt modelId="{9DFF1418-79D6-1047-8174-8C9B2825E4A4}" type="pres">
      <dgm:prSet presAssocID="{8D6C2416-8A42-584D-AC15-C3B8E366CC57}" presName="ThreeNodes_1" presStyleLbl="node1" presStyleIdx="0" presStyleCnt="3">
        <dgm:presLayoutVars>
          <dgm:bulletEnabled val="1"/>
        </dgm:presLayoutVars>
      </dgm:prSet>
      <dgm:spPr/>
    </dgm:pt>
    <dgm:pt modelId="{496C1B42-0BDE-6A4E-BB9E-00BA2E269AC9}" type="pres">
      <dgm:prSet presAssocID="{8D6C2416-8A42-584D-AC15-C3B8E366CC57}" presName="ThreeNodes_2" presStyleLbl="node1" presStyleIdx="1" presStyleCnt="3">
        <dgm:presLayoutVars>
          <dgm:bulletEnabled val="1"/>
        </dgm:presLayoutVars>
      </dgm:prSet>
      <dgm:spPr/>
    </dgm:pt>
    <dgm:pt modelId="{0CC2D695-8EC9-A449-BA55-9FDEC1725E13}" type="pres">
      <dgm:prSet presAssocID="{8D6C2416-8A42-584D-AC15-C3B8E366CC57}" presName="ThreeNodes_3" presStyleLbl="node1" presStyleIdx="2" presStyleCnt="3">
        <dgm:presLayoutVars>
          <dgm:bulletEnabled val="1"/>
        </dgm:presLayoutVars>
      </dgm:prSet>
      <dgm:spPr/>
    </dgm:pt>
    <dgm:pt modelId="{F3EDA1AF-AD39-3440-8344-F97858917B28}" type="pres">
      <dgm:prSet presAssocID="{8D6C2416-8A42-584D-AC15-C3B8E366CC57}" presName="ThreeConn_1-2" presStyleLbl="fgAccFollowNode1" presStyleIdx="0" presStyleCnt="2">
        <dgm:presLayoutVars>
          <dgm:bulletEnabled val="1"/>
        </dgm:presLayoutVars>
      </dgm:prSet>
      <dgm:spPr/>
    </dgm:pt>
    <dgm:pt modelId="{EE82CDE3-81F1-5241-B123-B0FB0CDB3EBA}" type="pres">
      <dgm:prSet presAssocID="{8D6C2416-8A42-584D-AC15-C3B8E366CC57}" presName="ThreeConn_2-3" presStyleLbl="fgAccFollowNode1" presStyleIdx="1" presStyleCnt="2">
        <dgm:presLayoutVars>
          <dgm:bulletEnabled val="1"/>
        </dgm:presLayoutVars>
      </dgm:prSet>
      <dgm:spPr/>
    </dgm:pt>
    <dgm:pt modelId="{BAA76797-D224-324C-AF63-AE15C6FAFC64}" type="pres">
      <dgm:prSet presAssocID="{8D6C2416-8A42-584D-AC15-C3B8E366CC57}" presName="ThreeNodes_1_text" presStyleLbl="node1" presStyleIdx="2" presStyleCnt="3">
        <dgm:presLayoutVars>
          <dgm:bulletEnabled val="1"/>
        </dgm:presLayoutVars>
      </dgm:prSet>
      <dgm:spPr/>
    </dgm:pt>
    <dgm:pt modelId="{042B7899-EF7C-274B-9E77-4FABA4591C87}" type="pres">
      <dgm:prSet presAssocID="{8D6C2416-8A42-584D-AC15-C3B8E366CC57}" presName="ThreeNodes_2_text" presStyleLbl="node1" presStyleIdx="2" presStyleCnt="3">
        <dgm:presLayoutVars>
          <dgm:bulletEnabled val="1"/>
        </dgm:presLayoutVars>
      </dgm:prSet>
      <dgm:spPr/>
    </dgm:pt>
    <dgm:pt modelId="{E8035508-785D-0340-8207-EDC9FFDA10AE}" type="pres">
      <dgm:prSet presAssocID="{8D6C2416-8A42-584D-AC15-C3B8E366CC57}" presName="ThreeNodes_3_text" presStyleLbl="node1" presStyleIdx="2" presStyleCnt="3">
        <dgm:presLayoutVars>
          <dgm:bulletEnabled val="1"/>
        </dgm:presLayoutVars>
      </dgm:prSet>
      <dgm:spPr/>
    </dgm:pt>
  </dgm:ptLst>
  <dgm:cxnLst>
    <dgm:cxn modelId="{D332BD02-B51F-1A46-8BB9-084AC440D664}" type="presOf" srcId="{4F9F4C67-78A2-9D44-B40C-92B51CF8CCA1}" destId="{EE82CDE3-81F1-5241-B123-B0FB0CDB3EBA}" srcOrd="0" destOrd="0" presId="urn:microsoft.com/office/officeart/2005/8/layout/vProcess5"/>
    <dgm:cxn modelId="{E9366735-3C22-084E-BE9C-EDD2A6CA437A}" srcId="{8D6C2416-8A42-584D-AC15-C3B8E366CC57}" destId="{68EBA77E-B78F-174F-94FD-170ED59CB834}" srcOrd="2" destOrd="0" parTransId="{34105C28-4319-6E4A-9BA3-45990BE1F8D1}" sibTransId="{0F72AA6B-FAB3-E949-8F40-9A58D1CB1E30}"/>
    <dgm:cxn modelId="{75ADFD36-13A6-DE4E-9EFF-69346DA5796C}" type="presOf" srcId="{0B7F1646-B79B-2F4F-BD66-B3D53C97584D}" destId="{042B7899-EF7C-274B-9E77-4FABA4591C87}" srcOrd="1" destOrd="0" presId="urn:microsoft.com/office/officeart/2005/8/layout/vProcess5"/>
    <dgm:cxn modelId="{B546CF41-6AB7-0A4A-82B9-F632B6B2D287}" type="presOf" srcId="{0B7F1646-B79B-2F4F-BD66-B3D53C97584D}" destId="{496C1B42-0BDE-6A4E-BB9E-00BA2E269AC9}" srcOrd="0" destOrd="0" presId="urn:microsoft.com/office/officeart/2005/8/layout/vProcess5"/>
    <dgm:cxn modelId="{E6431380-5A66-D343-8021-071E15773FC7}" type="presOf" srcId="{8CA132D1-F557-054C-B7C8-4A070AA17620}" destId="{9DFF1418-79D6-1047-8174-8C9B2825E4A4}" srcOrd="0" destOrd="0" presId="urn:microsoft.com/office/officeart/2005/8/layout/vProcess5"/>
    <dgm:cxn modelId="{E043E9AD-560F-8345-BE40-CC5EC9447367}" type="presOf" srcId="{8D6C2416-8A42-584D-AC15-C3B8E366CC57}" destId="{30DC59EB-15CC-3F4D-8380-6EAC9C65A3ED}" srcOrd="0" destOrd="0" presId="urn:microsoft.com/office/officeart/2005/8/layout/vProcess5"/>
    <dgm:cxn modelId="{D3B829B8-6476-A046-A5BB-184E8B777C6F}" type="presOf" srcId="{68EBA77E-B78F-174F-94FD-170ED59CB834}" destId="{0CC2D695-8EC9-A449-BA55-9FDEC1725E13}" srcOrd="0" destOrd="0" presId="urn:microsoft.com/office/officeart/2005/8/layout/vProcess5"/>
    <dgm:cxn modelId="{F9830CB9-AA40-874E-9347-B1D852D9197D}" type="presOf" srcId="{8CA132D1-F557-054C-B7C8-4A070AA17620}" destId="{BAA76797-D224-324C-AF63-AE15C6FAFC64}" srcOrd="1" destOrd="0" presId="urn:microsoft.com/office/officeart/2005/8/layout/vProcess5"/>
    <dgm:cxn modelId="{D14913D5-7DFA-5C48-A730-FF2F7287162A}" type="presOf" srcId="{68EBA77E-B78F-174F-94FD-170ED59CB834}" destId="{E8035508-785D-0340-8207-EDC9FFDA10AE}" srcOrd="1" destOrd="0" presId="urn:microsoft.com/office/officeart/2005/8/layout/vProcess5"/>
    <dgm:cxn modelId="{EA8CF7E4-D908-6E42-924E-384B3A7CF19E}" srcId="{8D6C2416-8A42-584D-AC15-C3B8E366CC57}" destId="{0B7F1646-B79B-2F4F-BD66-B3D53C97584D}" srcOrd="1" destOrd="0" parTransId="{6EACB77A-2CB3-D34B-9580-78E2C3E60CCD}" sibTransId="{4F9F4C67-78A2-9D44-B40C-92B51CF8CCA1}"/>
    <dgm:cxn modelId="{E5AC4BE9-B43C-9341-989D-040D98FAD5D5}" type="presOf" srcId="{E24A9047-5E02-1145-BAB3-8CDA6D32BC92}" destId="{F3EDA1AF-AD39-3440-8344-F97858917B28}" srcOrd="0" destOrd="0" presId="urn:microsoft.com/office/officeart/2005/8/layout/vProcess5"/>
    <dgm:cxn modelId="{4354BDFC-A45D-1644-A24E-A45025B2A5E7}" srcId="{8D6C2416-8A42-584D-AC15-C3B8E366CC57}" destId="{8CA132D1-F557-054C-B7C8-4A070AA17620}" srcOrd="0" destOrd="0" parTransId="{2DF0C5FF-7AB4-3B49-8236-9C434C7DC3DA}" sibTransId="{E24A9047-5E02-1145-BAB3-8CDA6D32BC92}"/>
    <dgm:cxn modelId="{109CBA78-4353-734D-ADF3-03468CD6CAA2}" type="presParOf" srcId="{30DC59EB-15CC-3F4D-8380-6EAC9C65A3ED}" destId="{2F7C7FC7-31AA-9A46-9051-EA7AB00051F7}" srcOrd="0" destOrd="0" presId="urn:microsoft.com/office/officeart/2005/8/layout/vProcess5"/>
    <dgm:cxn modelId="{6C540434-C7CC-BD48-9FB7-4B5C8EFB6931}" type="presParOf" srcId="{30DC59EB-15CC-3F4D-8380-6EAC9C65A3ED}" destId="{9DFF1418-79D6-1047-8174-8C9B2825E4A4}" srcOrd="1" destOrd="0" presId="urn:microsoft.com/office/officeart/2005/8/layout/vProcess5"/>
    <dgm:cxn modelId="{0D38F2F4-D8E1-2940-B6FA-B7CCC18D1BF2}" type="presParOf" srcId="{30DC59EB-15CC-3F4D-8380-6EAC9C65A3ED}" destId="{496C1B42-0BDE-6A4E-BB9E-00BA2E269AC9}" srcOrd="2" destOrd="0" presId="urn:microsoft.com/office/officeart/2005/8/layout/vProcess5"/>
    <dgm:cxn modelId="{B48C33C8-2AD7-3A42-82A7-C0E3B19034A9}" type="presParOf" srcId="{30DC59EB-15CC-3F4D-8380-6EAC9C65A3ED}" destId="{0CC2D695-8EC9-A449-BA55-9FDEC1725E13}" srcOrd="3" destOrd="0" presId="urn:microsoft.com/office/officeart/2005/8/layout/vProcess5"/>
    <dgm:cxn modelId="{CD642B3D-74FB-8445-B478-451DA8C81165}" type="presParOf" srcId="{30DC59EB-15CC-3F4D-8380-6EAC9C65A3ED}" destId="{F3EDA1AF-AD39-3440-8344-F97858917B28}" srcOrd="4" destOrd="0" presId="urn:microsoft.com/office/officeart/2005/8/layout/vProcess5"/>
    <dgm:cxn modelId="{4A25DEA8-FCC7-494C-A6CB-B56C57D0714F}" type="presParOf" srcId="{30DC59EB-15CC-3F4D-8380-6EAC9C65A3ED}" destId="{EE82CDE3-81F1-5241-B123-B0FB0CDB3EBA}" srcOrd="5" destOrd="0" presId="urn:microsoft.com/office/officeart/2005/8/layout/vProcess5"/>
    <dgm:cxn modelId="{572F9B31-E697-A049-AE06-9CE98D1DF0E0}" type="presParOf" srcId="{30DC59EB-15CC-3F4D-8380-6EAC9C65A3ED}" destId="{BAA76797-D224-324C-AF63-AE15C6FAFC64}" srcOrd="6" destOrd="0" presId="urn:microsoft.com/office/officeart/2005/8/layout/vProcess5"/>
    <dgm:cxn modelId="{A5308B3F-9A64-4A49-BF5E-89504F26865E}" type="presParOf" srcId="{30DC59EB-15CC-3F4D-8380-6EAC9C65A3ED}" destId="{042B7899-EF7C-274B-9E77-4FABA4591C87}" srcOrd="7" destOrd="0" presId="urn:microsoft.com/office/officeart/2005/8/layout/vProcess5"/>
    <dgm:cxn modelId="{D050E709-C9BE-4F42-9817-5030A71BD72C}" type="presParOf" srcId="{30DC59EB-15CC-3F4D-8380-6EAC9C65A3ED}" destId="{E8035508-785D-0340-8207-EDC9FFDA10A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750826-F632-453B-96C1-A215F1D3ACD7}"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GB"/>
        </a:p>
      </dgm:t>
    </dgm:pt>
    <dgm:pt modelId="{AFC2278A-9CAE-4687-845E-3FF90CCF39AF}">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Εκλογική περιφέρεια = γεωγραφική υποδιαίρεση της επικράτειας που χρησιμεύει ως:</a:t>
          </a:r>
        </a:p>
        <a:p>
          <a:pPr rtl="0"/>
          <a:r>
            <a:rPr lang="el-GR">
              <a:latin typeface="Calibri" panose="020F0502020204030204" pitchFamily="34" charset="0"/>
              <a:ea typeface="Verdana" panose="020B0604030504040204" pitchFamily="34" charset="0"/>
              <a:cs typeface="Calibri" panose="020F0502020204030204" pitchFamily="34" charset="0"/>
            </a:rPr>
            <a:t>1.  πλαίσιο για την εκλογή </a:t>
          </a:r>
        </a:p>
        <a:p>
          <a:pPr rtl="0"/>
          <a:r>
            <a:rPr lang="el-GR">
              <a:latin typeface="Calibri" panose="020F0502020204030204" pitchFamily="34" charset="0"/>
              <a:ea typeface="Verdana" panose="020B0604030504040204" pitchFamily="34" charset="0"/>
              <a:cs typeface="Calibri" panose="020F0502020204030204" pitchFamily="34" charset="0"/>
            </a:rPr>
            <a:t>2. βάση για την κατανομή των εδρών </a:t>
          </a:r>
          <a:endParaRPr lang="en-GB">
            <a:latin typeface="Calibri" panose="020F0502020204030204" pitchFamily="34" charset="0"/>
            <a:ea typeface="Verdana" panose="020B0604030504040204" pitchFamily="34" charset="0"/>
            <a:cs typeface="Calibri" panose="020F0502020204030204" pitchFamily="34" charset="0"/>
          </a:endParaRPr>
        </a:p>
      </dgm:t>
    </dgm:pt>
    <dgm:pt modelId="{35F99CF3-28AD-4034-8709-3B7CE4C0B97A}" type="parTrans" cxnId="{493B0E09-16CB-4407-803C-1AFFB9311BC8}">
      <dgm:prSet/>
      <dgm:spPr/>
      <dgm:t>
        <a:bodyPr/>
        <a:lstStyle/>
        <a:p>
          <a:endParaRPr lang="en-GB"/>
        </a:p>
      </dgm:t>
    </dgm:pt>
    <dgm:pt modelId="{587D6800-911C-47BC-83C9-50A2DE68AAE2}" type="sibTrans" cxnId="{493B0E09-16CB-4407-803C-1AFFB9311BC8}">
      <dgm:prSet/>
      <dgm:spPr/>
      <dgm:t>
        <a:bodyPr/>
        <a:lstStyle/>
        <a:p>
          <a:endParaRPr lang="en-GB"/>
        </a:p>
      </dgm:t>
    </dgm:pt>
    <dgm:pt modelId="{ACE125F1-469B-45BC-A27A-0990E10DC3E3}">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Εκλέγει διαφορετικό αριθμό εκπροσώπων ανάλογα με τον πληθυσμό της (π.χ. βουλευτικές εκλογές στην Ελλάδα) ή τον ίδιο αριθμό εκπροσώπων (π.χ. Γερουσιαστικές εκλογές στις ΗΠΑ). </a:t>
          </a:r>
          <a:endParaRPr lang="en-GB">
            <a:latin typeface="Calibri" panose="020F0502020204030204" pitchFamily="34" charset="0"/>
            <a:ea typeface="Verdana" panose="020B0604030504040204" pitchFamily="34" charset="0"/>
            <a:cs typeface="Calibri" panose="020F0502020204030204" pitchFamily="34" charset="0"/>
          </a:endParaRPr>
        </a:p>
      </dgm:t>
    </dgm:pt>
    <dgm:pt modelId="{C479E74E-BF5C-49FF-A9B4-A2EE7AEEFDE8}" type="parTrans" cxnId="{F6170427-9CFE-4D8F-960A-7E8A6CBC6226}">
      <dgm:prSet/>
      <dgm:spPr/>
      <dgm:t>
        <a:bodyPr/>
        <a:lstStyle/>
        <a:p>
          <a:endParaRPr lang="en-GB"/>
        </a:p>
      </dgm:t>
    </dgm:pt>
    <dgm:pt modelId="{D7C8A49B-38D0-476D-91EA-71747107633A}" type="sibTrans" cxnId="{F6170427-9CFE-4D8F-960A-7E8A6CBC6226}">
      <dgm:prSet/>
      <dgm:spPr/>
      <dgm:t>
        <a:bodyPr/>
        <a:lstStyle/>
        <a:p>
          <a:endParaRPr lang="en-GB"/>
        </a:p>
      </dgm:t>
    </dgm:pt>
    <dgm:pt modelId="{413FA3ED-DBD7-A448-A05D-3F179775A400}" type="pres">
      <dgm:prSet presAssocID="{F0750826-F632-453B-96C1-A215F1D3ACD7}" presName="vert0" presStyleCnt="0">
        <dgm:presLayoutVars>
          <dgm:dir/>
          <dgm:animOne val="branch"/>
          <dgm:animLvl val="lvl"/>
        </dgm:presLayoutVars>
      </dgm:prSet>
      <dgm:spPr/>
    </dgm:pt>
    <dgm:pt modelId="{887FE91B-8686-F047-A88B-592C8BCB3630}" type="pres">
      <dgm:prSet presAssocID="{AFC2278A-9CAE-4687-845E-3FF90CCF39AF}" presName="thickLine" presStyleLbl="alignNode1" presStyleIdx="0" presStyleCnt="2"/>
      <dgm:spPr/>
    </dgm:pt>
    <dgm:pt modelId="{BCFA5D8B-C9F3-6144-97B1-E2135A9569AD}" type="pres">
      <dgm:prSet presAssocID="{AFC2278A-9CAE-4687-845E-3FF90CCF39AF}" presName="horz1" presStyleCnt="0"/>
      <dgm:spPr/>
    </dgm:pt>
    <dgm:pt modelId="{8140181D-9196-2144-BC05-319BC6566B21}" type="pres">
      <dgm:prSet presAssocID="{AFC2278A-9CAE-4687-845E-3FF90CCF39AF}" presName="tx1" presStyleLbl="revTx" presStyleIdx="0" presStyleCnt="2"/>
      <dgm:spPr/>
    </dgm:pt>
    <dgm:pt modelId="{649FBFD5-9FF1-5D42-9D63-86F70D79BBAA}" type="pres">
      <dgm:prSet presAssocID="{AFC2278A-9CAE-4687-845E-3FF90CCF39AF}" presName="vert1" presStyleCnt="0"/>
      <dgm:spPr/>
    </dgm:pt>
    <dgm:pt modelId="{E024B59D-691B-AB46-AFE1-2F8820103C37}" type="pres">
      <dgm:prSet presAssocID="{ACE125F1-469B-45BC-A27A-0990E10DC3E3}" presName="thickLine" presStyleLbl="alignNode1" presStyleIdx="1" presStyleCnt="2"/>
      <dgm:spPr/>
    </dgm:pt>
    <dgm:pt modelId="{B776C0E6-5463-8146-98EC-51F1DCEB3105}" type="pres">
      <dgm:prSet presAssocID="{ACE125F1-469B-45BC-A27A-0990E10DC3E3}" presName="horz1" presStyleCnt="0"/>
      <dgm:spPr/>
    </dgm:pt>
    <dgm:pt modelId="{AC2C17E7-674D-B04E-B768-DF9AE2D011C8}" type="pres">
      <dgm:prSet presAssocID="{ACE125F1-469B-45BC-A27A-0990E10DC3E3}" presName="tx1" presStyleLbl="revTx" presStyleIdx="1" presStyleCnt="2"/>
      <dgm:spPr/>
    </dgm:pt>
    <dgm:pt modelId="{27DE97E3-CE03-4341-BF3C-0C141E427275}" type="pres">
      <dgm:prSet presAssocID="{ACE125F1-469B-45BC-A27A-0990E10DC3E3}" presName="vert1" presStyleCnt="0"/>
      <dgm:spPr/>
    </dgm:pt>
  </dgm:ptLst>
  <dgm:cxnLst>
    <dgm:cxn modelId="{493B0E09-16CB-4407-803C-1AFFB9311BC8}" srcId="{F0750826-F632-453B-96C1-A215F1D3ACD7}" destId="{AFC2278A-9CAE-4687-845E-3FF90CCF39AF}" srcOrd="0" destOrd="0" parTransId="{35F99CF3-28AD-4034-8709-3B7CE4C0B97A}" sibTransId="{587D6800-911C-47BC-83C9-50A2DE68AAE2}"/>
    <dgm:cxn modelId="{F6170427-9CFE-4D8F-960A-7E8A6CBC6226}" srcId="{F0750826-F632-453B-96C1-A215F1D3ACD7}" destId="{ACE125F1-469B-45BC-A27A-0990E10DC3E3}" srcOrd="1" destOrd="0" parTransId="{C479E74E-BF5C-49FF-A9B4-A2EE7AEEFDE8}" sibTransId="{D7C8A49B-38D0-476D-91EA-71747107633A}"/>
    <dgm:cxn modelId="{C487752A-2D92-4D44-B731-FCC001610E72}" type="presOf" srcId="{F0750826-F632-453B-96C1-A215F1D3ACD7}" destId="{413FA3ED-DBD7-A448-A05D-3F179775A400}" srcOrd="0" destOrd="0" presId="urn:microsoft.com/office/officeart/2008/layout/LinedList"/>
    <dgm:cxn modelId="{0E81C664-D1BD-EE4B-B5A9-44194554E6E7}" type="presOf" srcId="{AFC2278A-9CAE-4687-845E-3FF90CCF39AF}" destId="{8140181D-9196-2144-BC05-319BC6566B21}" srcOrd="0" destOrd="0" presId="urn:microsoft.com/office/officeart/2008/layout/LinedList"/>
    <dgm:cxn modelId="{19459BC0-2775-764A-B4B9-FAEDF753505D}" type="presOf" srcId="{ACE125F1-469B-45BC-A27A-0990E10DC3E3}" destId="{AC2C17E7-674D-B04E-B768-DF9AE2D011C8}" srcOrd="0" destOrd="0" presId="urn:microsoft.com/office/officeart/2008/layout/LinedList"/>
    <dgm:cxn modelId="{A311B1C7-9837-4B4E-86CE-64930387D10D}" type="presParOf" srcId="{413FA3ED-DBD7-A448-A05D-3F179775A400}" destId="{887FE91B-8686-F047-A88B-592C8BCB3630}" srcOrd="0" destOrd="0" presId="urn:microsoft.com/office/officeart/2008/layout/LinedList"/>
    <dgm:cxn modelId="{BC6C7CD4-7791-154A-B9EA-05B9B6302C76}" type="presParOf" srcId="{413FA3ED-DBD7-A448-A05D-3F179775A400}" destId="{BCFA5D8B-C9F3-6144-97B1-E2135A9569AD}" srcOrd="1" destOrd="0" presId="urn:microsoft.com/office/officeart/2008/layout/LinedList"/>
    <dgm:cxn modelId="{330B8C1B-94C8-E74C-81C4-5B8819D4B233}" type="presParOf" srcId="{BCFA5D8B-C9F3-6144-97B1-E2135A9569AD}" destId="{8140181D-9196-2144-BC05-319BC6566B21}" srcOrd="0" destOrd="0" presId="urn:microsoft.com/office/officeart/2008/layout/LinedList"/>
    <dgm:cxn modelId="{826B1669-6E90-8248-8FAB-8E2E3FDC4B16}" type="presParOf" srcId="{BCFA5D8B-C9F3-6144-97B1-E2135A9569AD}" destId="{649FBFD5-9FF1-5D42-9D63-86F70D79BBAA}" srcOrd="1" destOrd="0" presId="urn:microsoft.com/office/officeart/2008/layout/LinedList"/>
    <dgm:cxn modelId="{0273AAB6-698D-D74D-B905-DA36AB296B87}" type="presParOf" srcId="{413FA3ED-DBD7-A448-A05D-3F179775A400}" destId="{E024B59D-691B-AB46-AFE1-2F8820103C37}" srcOrd="2" destOrd="0" presId="urn:microsoft.com/office/officeart/2008/layout/LinedList"/>
    <dgm:cxn modelId="{C582BDEF-ECED-3142-B2FB-C200FBA4611D}" type="presParOf" srcId="{413FA3ED-DBD7-A448-A05D-3F179775A400}" destId="{B776C0E6-5463-8146-98EC-51F1DCEB3105}" srcOrd="3" destOrd="0" presId="urn:microsoft.com/office/officeart/2008/layout/LinedList"/>
    <dgm:cxn modelId="{BA9BB423-93C8-394B-8BF3-9EED8B548CB7}" type="presParOf" srcId="{B776C0E6-5463-8146-98EC-51F1DCEB3105}" destId="{AC2C17E7-674D-B04E-B768-DF9AE2D011C8}" srcOrd="0" destOrd="0" presId="urn:microsoft.com/office/officeart/2008/layout/LinedList"/>
    <dgm:cxn modelId="{6CFFF0B6-81E3-EE4B-9593-2DDA168A2E9F}" type="presParOf" srcId="{B776C0E6-5463-8146-98EC-51F1DCEB3105}" destId="{27DE97E3-CE03-4341-BF3C-0C141E4272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D6C2416-8A42-584D-AC15-C3B8E366CC57}" type="doc">
      <dgm:prSet loTypeId="urn:microsoft.com/office/officeart/2005/8/layout/process1" loCatId="" qsTypeId="urn:microsoft.com/office/officeart/2005/8/quickstyle/simple4" qsCatId="simple" csTypeId="urn:microsoft.com/office/officeart/2005/8/colors/accent2_2" csCatId="accent2" phldr="1"/>
      <dgm:spPr/>
    </dgm:pt>
    <dgm:pt modelId="{8CA132D1-F557-054C-B7C8-4A070AA17620}">
      <dgm:prSet phldrT="[Text]"/>
      <dgm:spPr/>
      <dgm:t>
        <a:bodyPr/>
        <a:lstStyle/>
        <a:p>
          <a:r>
            <a:rPr lang="el-GR" dirty="0">
              <a:latin typeface="Calibri" panose="020F0502020204030204" pitchFamily="34" charset="0"/>
              <a:cs typeface="Calibri" panose="020F0502020204030204" pitchFamily="34" charset="0"/>
            </a:rPr>
            <a:t>Πλειοψηφικό σύστημα ενός γύρου </a:t>
          </a:r>
          <a:endParaRPr lang="en-US" dirty="0">
            <a:latin typeface="Calibri" panose="020F0502020204030204" pitchFamily="34" charset="0"/>
            <a:cs typeface="Calibri" panose="020F0502020204030204" pitchFamily="34" charset="0"/>
          </a:endParaRPr>
        </a:p>
      </dgm:t>
    </dgm:pt>
    <dgm:pt modelId="{2DF0C5FF-7AB4-3B49-8236-9C434C7DC3DA}" type="parTrans" cxnId="{4354BDFC-A45D-1644-A24E-A45025B2A5E7}">
      <dgm:prSet/>
      <dgm:spPr/>
      <dgm:t>
        <a:bodyPr/>
        <a:lstStyle/>
        <a:p>
          <a:endParaRPr lang="en-US"/>
        </a:p>
      </dgm:t>
    </dgm:pt>
    <dgm:pt modelId="{E24A9047-5E02-1145-BAB3-8CDA6D32BC92}" type="sibTrans" cxnId="{4354BDFC-A45D-1644-A24E-A45025B2A5E7}">
      <dgm:prSet/>
      <dgm:spPr/>
      <dgm:t>
        <a:bodyPr/>
        <a:lstStyle/>
        <a:p>
          <a:endParaRPr lang="en-US"/>
        </a:p>
      </dgm:t>
    </dgm:pt>
    <dgm:pt modelId="{0B7F1646-B79B-2F4F-BD66-B3D53C97584D}">
      <dgm:prSet phldrT="[Text]"/>
      <dgm:spPr/>
      <dgm:t>
        <a:bodyPr/>
        <a:lstStyle/>
        <a:p>
          <a:r>
            <a:rPr lang="el-GR" dirty="0">
              <a:latin typeface="Calibri" panose="020F0502020204030204" pitchFamily="34" charset="0"/>
              <a:cs typeface="Calibri" panose="020F0502020204030204" pitchFamily="34" charset="0"/>
            </a:rPr>
            <a:t>Συσπείρωση συγγενών κομμάτων, σύνθλιψη κεντρου, εξαφάνιση μικρών κομμάτων</a:t>
          </a:r>
          <a:endParaRPr lang="en-US" dirty="0">
            <a:latin typeface="Calibri" panose="020F0502020204030204" pitchFamily="34" charset="0"/>
            <a:cs typeface="Calibri" panose="020F0502020204030204" pitchFamily="34" charset="0"/>
          </a:endParaRPr>
        </a:p>
      </dgm:t>
    </dgm:pt>
    <dgm:pt modelId="{6EACB77A-2CB3-D34B-9580-78E2C3E60CCD}" type="parTrans" cxnId="{EA8CF7E4-D908-6E42-924E-384B3A7CF19E}">
      <dgm:prSet/>
      <dgm:spPr/>
      <dgm:t>
        <a:bodyPr/>
        <a:lstStyle/>
        <a:p>
          <a:endParaRPr lang="en-US"/>
        </a:p>
      </dgm:t>
    </dgm:pt>
    <dgm:pt modelId="{4F9F4C67-78A2-9D44-B40C-92B51CF8CCA1}" type="sibTrans" cxnId="{EA8CF7E4-D908-6E42-924E-384B3A7CF19E}">
      <dgm:prSet/>
      <dgm:spPr/>
      <dgm:t>
        <a:bodyPr/>
        <a:lstStyle/>
        <a:p>
          <a:endParaRPr lang="en-US"/>
        </a:p>
      </dgm:t>
    </dgm:pt>
    <dgm:pt modelId="{68EBA77E-B78F-174F-94FD-170ED59CB834}">
      <dgm:prSet phldrT="[Text]"/>
      <dgm:spPr/>
      <dgm:t>
        <a:bodyPr/>
        <a:lstStyle/>
        <a:p>
          <a:r>
            <a:rPr lang="el-GR" dirty="0">
              <a:latin typeface="Calibri" panose="020F0502020204030204" pitchFamily="34" charset="0"/>
              <a:cs typeface="Calibri" panose="020F0502020204030204" pitchFamily="34" charset="0"/>
            </a:rPr>
            <a:t>Μονοκομματικές κυβερνήσεις</a:t>
          </a:r>
        </a:p>
        <a:p>
          <a:r>
            <a:rPr lang="el-GR" dirty="0">
              <a:latin typeface="Calibri" panose="020F0502020204030204" pitchFamily="34" charset="0"/>
              <a:cs typeface="Calibri" panose="020F0502020204030204" pitchFamily="34" charset="0"/>
            </a:rPr>
            <a:t>Δικομματικό σύστημα</a:t>
          </a:r>
        </a:p>
        <a:p>
          <a:r>
            <a:rPr lang="el-GR" dirty="0">
              <a:latin typeface="Calibri" panose="020F0502020204030204" pitchFamily="34" charset="0"/>
              <a:cs typeface="Calibri" panose="020F0502020204030204" pitchFamily="34" charset="0"/>
            </a:rPr>
            <a:t>Ελεγχόμενη πόλωση</a:t>
          </a:r>
          <a:endParaRPr lang="en-US" dirty="0">
            <a:latin typeface="Calibri" panose="020F0502020204030204" pitchFamily="34" charset="0"/>
            <a:cs typeface="Calibri" panose="020F0502020204030204" pitchFamily="34" charset="0"/>
          </a:endParaRPr>
        </a:p>
      </dgm:t>
    </dgm:pt>
    <dgm:pt modelId="{34105C28-4319-6E4A-9BA3-45990BE1F8D1}" type="parTrans" cxnId="{E9366735-3C22-084E-BE9C-EDD2A6CA437A}">
      <dgm:prSet/>
      <dgm:spPr/>
      <dgm:t>
        <a:bodyPr/>
        <a:lstStyle/>
        <a:p>
          <a:endParaRPr lang="en-US"/>
        </a:p>
      </dgm:t>
    </dgm:pt>
    <dgm:pt modelId="{0F72AA6B-FAB3-E949-8F40-9A58D1CB1E30}" type="sibTrans" cxnId="{E9366735-3C22-084E-BE9C-EDD2A6CA437A}">
      <dgm:prSet/>
      <dgm:spPr/>
      <dgm:t>
        <a:bodyPr/>
        <a:lstStyle/>
        <a:p>
          <a:endParaRPr lang="en-US"/>
        </a:p>
      </dgm:t>
    </dgm:pt>
    <dgm:pt modelId="{CB655DF5-3DB6-8C49-8005-A8C265153956}" type="pres">
      <dgm:prSet presAssocID="{8D6C2416-8A42-584D-AC15-C3B8E366CC57}" presName="Name0" presStyleCnt="0">
        <dgm:presLayoutVars>
          <dgm:dir/>
          <dgm:resizeHandles val="exact"/>
        </dgm:presLayoutVars>
      </dgm:prSet>
      <dgm:spPr/>
    </dgm:pt>
    <dgm:pt modelId="{C99CF0D2-C65D-9544-AAEA-5CA43B11B223}" type="pres">
      <dgm:prSet presAssocID="{8CA132D1-F557-054C-B7C8-4A070AA17620}" presName="node" presStyleLbl="node1" presStyleIdx="0" presStyleCnt="3">
        <dgm:presLayoutVars>
          <dgm:bulletEnabled val="1"/>
        </dgm:presLayoutVars>
      </dgm:prSet>
      <dgm:spPr/>
    </dgm:pt>
    <dgm:pt modelId="{F7EE1316-7B82-5444-9C5E-264525F9E428}" type="pres">
      <dgm:prSet presAssocID="{E24A9047-5E02-1145-BAB3-8CDA6D32BC92}" presName="sibTrans" presStyleLbl="sibTrans2D1" presStyleIdx="0" presStyleCnt="2"/>
      <dgm:spPr/>
    </dgm:pt>
    <dgm:pt modelId="{BB3DF2A7-F496-8E42-9261-51FEA2F6D09B}" type="pres">
      <dgm:prSet presAssocID="{E24A9047-5E02-1145-BAB3-8CDA6D32BC92}" presName="connectorText" presStyleLbl="sibTrans2D1" presStyleIdx="0" presStyleCnt="2"/>
      <dgm:spPr/>
    </dgm:pt>
    <dgm:pt modelId="{16DC8EEB-88EF-6B4D-AED3-047EC686F355}" type="pres">
      <dgm:prSet presAssocID="{0B7F1646-B79B-2F4F-BD66-B3D53C97584D}" presName="node" presStyleLbl="node1" presStyleIdx="1" presStyleCnt="3">
        <dgm:presLayoutVars>
          <dgm:bulletEnabled val="1"/>
        </dgm:presLayoutVars>
      </dgm:prSet>
      <dgm:spPr/>
    </dgm:pt>
    <dgm:pt modelId="{4C830A1D-9D6D-8746-9525-FFD70055456D}" type="pres">
      <dgm:prSet presAssocID="{4F9F4C67-78A2-9D44-B40C-92B51CF8CCA1}" presName="sibTrans" presStyleLbl="sibTrans2D1" presStyleIdx="1" presStyleCnt="2"/>
      <dgm:spPr/>
    </dgm:pt>
    <dgm:pt modelId="{CB6A39B9-E3CA-6743-8D12-FDF8C9DE80B1}" type="pres">
      <dgm:prSet presAssocID="{4F9F4C67-78A2-9D44-B40C-92B51CF8CCA1}" presName="connectorText" presStyleLbl="sibTrans2D1" presStyleIdx="1" presStyleCnt="2"/>
      <dgm:spPr/>
    </dgm:pt>
    <dgm:pt modelId="{6CF3CE83-A725-FB4E-B5AE-145AE989711C}" type="pres">
      <dgm:prSet presAssocID="{68EBA77E-B78F-174F-94FD-170ED59CB834}" presName="node" presStyleLbl="node1" presStyleIdx="2" presStyleCnt="3">
        <dgm:presLayoutVars>
          <dgm:bulletEnabled val="1"/>
        </dgm:presLayoutVars>
      </dgm:prSet>
      <dgm:spPr/>
    </dgm:pt>
  </dgm:ptLst>
  <dgm:cxnLst>
    <dgm:cxn modelId="{E3760104-DAC8-5F43-AF77-C68B26703CB7}" type="presOf" srcId="{8CA132D1-F557-054C-B7C8-4A070AA17620}" destId="{C99CF0D2-C65D-9544-AAEA-5CA43B11B223}" srcOrd="0" destOrd="0" presId="urn:microsoft.com/office/officeart/2005/8/layout/process1"/>
    <dgm:cxn modelId="{1BADB704-D216-7B45-B48B-0B2CE647E687}" type="presOf" srcId="{68EBA77E-B78F-174F-94FD-170ED59CB834}" destId="{6CF3CE83-A725-FB4E-B5AE-145AE989711C}" srcOrd="0" destOrd="0" presId="urn:microsoft.com/office/officeart/2005/8/layout/process1"/>
    <dgm:cxn modelId="{96DB8A1C-252F-1848-9AE2-9D645E867310}" type="presOf" srcId="{4F9F4C67-78A2-9D44-B40C-92B51CF8CCA1}" destId="{4C830A1D-9D6D-8746-9525-FFD70055456D}" srcOrd="0" destOrd="0" presId="urn:microsoft.com/office/officeart/2005/8/layout/process1"/>
    <dgm:cxn modelId="{E9366735-3C22-084E-BE9C-EDD2A6CA437A}" srcId="{8D6C2416-8A42-584D-AC15-C3B8E366CC57}" destId="{68EBA77E-B78F-174F-94FD-170ED59CB834}" srcOrd="2" destOrd="0" parTransId="{34105C28-4319-6E4A-9BA3-45990BE1F8D1}" sibTransId="{0F72AA6B-FAB3-E949-8F40-9A58D1CB1E30}"/>
    <dgm:cxn modelId="{114EDB62-246F-874F-8756-F5474761C6F7}" type="presOf" srcId="{0B7F1646-B79B-2F4F-BD66-B3D53C97584D}" destId="{16DC8EEB-88EF-6B4D-AED3-047EC686F355}" srcOrd="0" destOrd="0" presId="urn:microsoft.com/office/officeart/2005/8/layout/process1"/>
    <dgm:cxn modelId="{1A85FD64-C937-4E42-8FE4-9DD39BBFA5D9}" type="presOf" srcId="{4F9F4C67-78A2-9D44-B40C-92B51CF8CCA1}" destId="{CB6A39B9-E3CA-6743-8D12-FDF8C9DE80B1}" srcOrd="1" destOrd="0" presId="urn:microsoft.com/office/officeart/2005/8/layout/process1"/>
    <dgm:cxn modelId="{199CEAB6-F6E7-CC45-89B1-B6036121605E}" type="presOf" srcId="{E24A9047-5E02-1145-BAB3-8CDA6D32BC92}" destId="{BB3DF2A7-F496-8E42-9261-51FEA2F6D09B}" srcOrd="1" destOrd="0" presId="urn:microsoft.com/office/officeart/2005/8/layout/process1"/>
    <dgm:cxn modelId="{EA8CF7E4-D908-6E42-924E-384B3A7CF19E}" srcId="{8D6C2416-8A42-584D-AC15-C3B8E366CC57}" destId="{0B7F1646-B79B-2F4F-BD66-B3D53C97584D}" srcOrd="1" destOrd="0" parTransId="{6EACB77A-2CB3-D34B-9580-78E2C3E60CCD}" sibTransId="{4F9F4C67-78A2-9D44-B40C-92B51CF8CCA1}"/>
    <dgm:cxn modelId="{087BC2F4-847B-4A4A-B170-CFCCDC1D7E91}" type="presOf" srcId="{8D6C2416-8A42-584D-AC15-C3B8E366CC57}" destId="{CB655DF5-3DB6-8C49-8005-A8C265153956}" srcOrd="0" destOrd="0" presId="urn:microsoft.com/office/officeart/2005/8/layout/process1"/>
    <dgm:cxn modelId="{76F777F9-6543-074A-BB76-E9AB7131EFCB}" type="presOf" srcId="{E24A9047-5E02-1145-BAB3-8CDA6D32BC92}" destId="{F7EE1316-7B82-5444-9C5E-264525F9E428}" srcOrd="0" destOrd="0" presId="urn:microsoft.com/office/officeart/2005/8/layout/process1"/>
    <dgm:cxn modelId="{4354BDFC-A45D-1644-A24E-A45025B2A5E7}" srcId="{8D6C2416-8A42-584D-AC15-C3B8E366CC57}" destId="{8CA132D1-F557-054C-B7C8-4A070AA17620}" srcOrd="0" destOrd="0" parTransId="{2DF0C5FF-7AB4-3B49-8236-9C434C7DC3DA}" sibTransId="{E24A9047-5E02-1145-BAB3-8CDA6D32BC92}"/>
    <dgm:cxn modelId="{DD9ED3FA-1ADA-7C4D-9EF9-B5086D46EF17}" type="presParOf" srcId="{CB655DF5-3DB6-8C49-8005-A8C265153956}" destId="{C99CF0D2-C65D-9544-AAEA-5CA43B11B223}" srcOrd="0" destOrd="0" presId="urn:microsoft.com/office/officeart/2005/8/layout/process1"/>
    <dgm:cxn modelId="{0A237770-723F-EE42-8BD6-2CE84AB50ED0}" type="presParOf" srcId="{CB655DF5-3DB6-8C49-8005-A8C265153956}" destId="{F7EE1316-7B82-5444-9C5E-264525F9E428}" srcOrd="1" destOrd="0" presId="urn:microsoft.com/office/officeart/2005/8/layout/process1"/>
    <dgm:cxn modelId="{CFC203CE-0951-B049-B416-F77AE653E735}" type="presParOf" srcId="{F7EE1316-7B82-5444-9C5E-264525F9E428}" destId="{BB3DF2A7-F496-8E42-9261-51FEA2F6D09B}" srcOrd="0" destOrd="0" presId="urn:microsoft.com/office/officeart/2005/8/layout/process1"/>
    <dgm:cxn modelId="{7AAF1B72-F39B-3D47-8EAA-8C80CAAC7BD0}" type="presParOf" srcId="{CB655DF5-3DB6-8C49-8005-A8C265153956}" destId="{16DC8EEB-88EF-6B4D-AED3-047EC686F355}" srcOrd="2" destOrd="0" presId="urn:microsoft.com/office/officeart/2005/8/layout/process1"/>
    <dgm:cxn modelId="{57496E50-56EA-294D-B033-856ACB981FFB}" type="presParOf" srcId="{CB655DF5-3DB6-8C49-8005-A8C265153956}" destId="{4C830A1D-9D6D-8746-9525-FFD70055456D}" srcOrd="3" destOrd="0" presId="urn:microsoft.com/office/officeart/2005/8/layout/process1"/>
    <dgm:cxn modelId="{9A49F747-9202-4B4E-A7BC-DE3E912C2292}" type="presParOf" srcId="{4C830A1D-9D6D-8746-9525-FFD70055456D}" destId="{CB6A39B9-E3CA-6743-8D12-FDF8C9DE80B1}" srcOrd="0" destOrd="0" presId="urn:microsoft.com/office/officeart/2005/8/layout/process1"/>
    <dgm:cxn modelId="{F85C3659-CAA9-9541-B840-43F4D4048B89}" type="presParOf" srcId="{CB655DF5-3DB6-8C49-8005-A8C265153956}" destId="{6CF3CE83-A725-FB4E-B5AE-145AE989711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D6C2416-8A42-584D-AC15-C3B8E366CC57}" type="doc">
      <dgm:prSet loTypeId="urn:microsoft.com/office/officeart/2005/8/layout/process1" loCatId="" qsTypeId="urn:microsoft.com/office/officeart/2005/8/quickstyle/simple4" qsCatId="simple" csTypeId="urn:microsoft.com/office/officeart/2005/8/colors/accent4_2" csCatId="accent4" phldr="1"/>
      <dgm:spPr/>
    </dgm:pt>
    <dgm:pt modelId="{8CA132D1-F557-054C-B7C8-4A070AA17620}">
      <dgm:prSet phldrT="[Text]"/>
      <dgm:spPr/>
      <dgm:t>
        <a:bodyPr/>
        <a:lstStyle/>
        <a:p>
          <a:r>
            <a:rPr lang="el-GR" dirty="0">
              <a:latin typeface="Calibri" panose="020F0502020204030204" pitchFamily="34" charset="0"/>
              <a:cs typeface="Calibri" panose="020F0502020204030204" pitchFamily="34" charset="0"/>
            </a:rPr>
            <a:t>Πλειοψηφικό σύστημα δύο γύρων </a:t>
          </a:r>
          <a:endParaRPr lang="en-US" dirty="0">
            <a:latin typeface="Calibri" panose="020F0502020204030204" pitchFamily="34" charset="0"/>
            <a:cs typeface="Calibri" panose="020F0502020204030204" pitchFamily="34" charset="0"/>
          </a:endParaRPr>
        </a:p>
      </dgm:t>
    </dgm:pt>
    <dgm:pt modelId="{2DF0C5FF-7AB4-3B49-8236-9C434C7DC3DA}" type="parTrans" cxnId="{4354BDFC-A45D-1644-A24E-A45025B2A5E7}">
      <dgm:prSet/>
      <dgm:spPr/>
      <dgm:t>
        <a:bodyPr/>
        <a:lstStyle/>
        <a:p>
          <a:endParaRPr lang="en-US"/>
        </a:p>
      </dgm:t>
    </dgm:pt>
    <dgm:pt modelId="{E24A9047-5E02-1145-BAB3-8CDA6D32BC92}" type="sibTrans" cxnId="{4354BDFC-A45D-1644-A24E-A45025B2A5E7}">
      <dgm:prSet/>
      <dgm:spPr/>
      <dgm:t>
        <a:bodyPr/>
        <a:lstStyle/>
        <a:p>
          <a:endParaRPr lang="en-US"/>
        </a:p>
      </dgm:t>
    </dgm:pt>
    <dgm:pt modelId="{0B7F1646-B79B-2F4F-BD66-B3D53C97584D}">
      <dgm:prSet phldrT="[Text]"/>
      <dgm:spPr/>
      <dgm:t>
        <a:bodyPr/>
        <a:lstStyle/>
        <a:p>
          <a:r>
            <a:rPr lang="el-GR" dirty="0">
              <a:latin typeface="Calibri" panose="020F0502020204030204" pitchFamily="34" charset="0"/>
              <a:cs typeface="Calibri" panose="020F0502020204030204" pitchFamily="34" charset="0"/>
            </a:rPr>
            <a:t>Πολιτική συσπείρωση – άλλα όχι ένωση συγγενών κομμάτων</a:t>
          </a:r>
          <a:endParaRPr lang="en-US" dirty="0">
            <a:latin typeface="Calibri" panose="020F0502020204030204" pitchFamily="34" charset="0"/>
            <a:cs typeface="Calibri" panose="020F0502020204030204" pitchFamily="34" charset="0"/>
          </a:endParaRPr>
        </a:p>
      </dgm:t>
    </dgm:pt>
    <dgm:pt modelId="{6EACB77A-2CB3-D34B-9580-78E2C3E60CCD}" type="parTrans" cxnId="{EA8CF7E4-D908-6E42-924E-384B3A7CF19E}">
      <dgm:prSet/>
      <dgm:spPr/>
      <dgm:t>
        <a:bodyPr/>
        <a:lstStyle/>
        <a:p>
          <a:endParaRPr lang="en-US"/>
        </a:p>
      </dgm:t>
    </dgm:pt>
    <dgm:pt modelId="{4F9F4C67-78A2-9D44-B40C-92B51CF8CCA1}" type="sibTrans" cxnId="{EA8CF7E4-D908-6E42-924E-384B3A7CF19E}">
      <dgm:prSet/>
      <dgm:spPr/>
      <dgm:t>
        <a:bodyPr/>
        <a:lstStyle/>
        <a:p>
          <a:endParaRPr lang="en-US"/>
        </a:p>
      </dgm:t>
    </dgm:pt>
    <dgm:pt modelId="{68EBA77E-B78F-174F-94FD-170ED59CB834}">
      <dgm:prSet phldrT="[Text]"/>
      <dgm:spPr/>
      <dgm:t>
        <a:bodyPr/>
        <a:lstStyle/>
        <a:p>
          <a:r>
            <a:rPr lang="el-GR" dirty="0">
              <a:latin typeface="Calibri" panose="020F0502020204030204" pitchFamily="34" charset="0"/>
              <a:cs typeface="Calibri" panose="020F0502020204030204" pitchFamily="34" charset="0"/>
            </a:rPr>
            <a:t>Διπολισμός</a:t>
          </a:r>
        </a:p>
        <a:p>
          <a:r>
            <a:rPr lang="el-GR" dirty="0">
              <a:latin typeface="Calibri" panose="020F0502020204030204" pitchFamily="34" charset="0"/>
              <a:cs typeface="Calibri" panose="020F0502020204030204" pitchFamily="34" charset="0"/>
            </a:rPr>
            <a:t>Πολυκομματικές κυβερνήσεις ενός πόλου</a:t>
          </a:r>
        </a:p>
        <a:p>
          <a:r>
            <a:rPr lang="el-GR" dirty="0">
              <a:latin typeface="Calibri" panose="020F0502020204030204" pitchFamily="34" charset="0"/>
              <a:cs typeface="Calibri" panose="020F0502020204030204" pitchFamily="34" charset="0"/>
            </a:rPr>
            <a:t>Χωρίς πόλωση</a:t>
          </a:r>
          <a:endParaRPr lang="en-US" dirty="0">
            <a:latin typeface="Calibri" panose="020F0502020204030204" pitchFamily="34" charset="0"/>
            <a:cs typeface="Calibri" panose="020F0502020204030204" pitchFamily="34" charset="0"/>
          </a:endParaRPr>
        </a:p>
      </dgm:t>
    </dgm:pt>
    <dgm:pt modelId="{34105C28-4319-6E4A-9BA3-45990BE1F8D1}" type="parTrans" cxnId="{E9366735-3C22-084E-BE9C-EDD2A6CA437A}">
      <dgm:prSet/>
      <dgm:spPr/>
      <dgm:t>
        <a:bodyPr/>
        <a:lstStyle/>
        <a:p>
          <a:endParaRPr lang="en-US"/>
        </a:p>
      </dgm:t>
    </dgm:pt>
    <dgm:pt modelId="{0F72AA6B-FAB3-E949-8F40-9A58D1CB1E30}" type="sibTrans" cxnId="{E9366735-3C22-084E-BE9C-EDD2A6CA437A}">
      <dgm:prSet/>
      <dgm:spPr/>
      <dgm:t>
        <a:bodyPr/>
        <a:lstStyle/>
        <a:p>
          <a:endParaRPr lang="en-US"/>
        </a:p>
      </dgm:t>
    </dgm:pt>
    <dgm:pt modelId="{CB655DF5-3DB6-8C49-8005-A8C265153956}" type="pres">
      <dgm:prSet presAssocID="{8D6C2416-8A42-584D-AC15-C3B8E366CC57}" presName="Name0" presStyleCnt="0">
        <dgm:presLayoutVars>
          <dgm:dir/>
          <dgm:resizeHandles val="exact"/>
        </dgm:presLayoutVars>
      </dgm:prSet>
      <dgm:spPr/>
    </dgm:pt>
    <dgm:pt modelId="{C99CF0D2-C65D-9544-AAEA-5CA43B11B223}" type="pres">
      <dgm:prSet presAssocID="{8CA132D1-F557-054C-B7C8-4A070AA17620}" presName="node" presStyleLbl="node1" presStyleIdx="0" presStyleCnt="3">
        <dgm:presLayoutVars>
          <dgm:bulletEnabled val="1"/>
        </dgm:presLayoutVars>
      </dgm:prSet>
      <dgm:spPr/>
    </dgm:pt>
    <dgm:pt modelId="{F7EE1316-7B82-5444-9C5E-264525F9E428}" type="pres">
      <dgm:prSet presAssocID="{E24A9047-5E02-1145-BAB3-8CDA6D32BC92}" presName="sibTrans" presStyleLbl="sibTrans2D1" presStyleIdx="0" presStyleCnt="2"/>
      <dgm:spPr/>
    </dgm:pt>
    <dgm:pt modelId="{BB3DF2A7-F496-8E42-9261-51FEA2F6D09B}" type="pres">
      <dgm:prSet presAssocID="{E24A9047-5E02-1145-BAB3-8CDA6D32BC92}" presName="connectorText" presStyleLbl="sibTrans2D1" presStyleIdx="0" presStyleCnt="2"/>
      <dgm:spPr/>
    </dgm:pt>
    <dgm:pt modelId="{16DC8EEB-88EF-6B4D-AED3-047EC686F355}" type="pres">
      <dgm:prSet presAssocID="{0B7F1646-B79B-2F4F-BD66-B3D53C97584D}" presName="node" presStyleLbl="node1" presStyleIdx="1" presStyleCnt="3">
        <dgm:presLayoutVars>
          <dgm:bulletEnabled val="1"/>
        </dgm:presLayoutVars>
      </dgm:prSet>
      <dgm:spPr/>
    </dgm:pt>
    <dgm:pt modelId="{4C830A1D-9D6D-8746-9525-FFD70055456D}" type="pres">
      <dgm:prSet presAssocID="{4F9F4C67-78A2-9D44-B40C-92B51CF8CCA1}" presName="sibTrans" presStyleLbl="sibTrans2D1" presStyleIdx="1" presStyleCnt="2"/>
      <dgm:spPr/>
    </dgm:pt>
    <dgm:pt modelId="{CB6A39B9-E3CA-6743-8D12-FDF8C9DE80B1}" type="pres">
      <dgm:prSet presAssocID="{4F9F4C67-78A2-9D44-B40C-92B51CF8CCA1}" presName="connectorText" presStyleLbl="sibTrans2D1" presStyleIdx="1" presStyleCnt="2"/>
      <dgm:spPr/>
    </dgm:pt>
    <dgm:pt modelId="{6CF3CE83-A725-FB4E-B5AE-145AE989711C}" type="pres">
      <dgm:prSet presAssocID="{68EBA77E-B78F-174F-94FD-170ED59CB834}" presName="node" presStyleLbl="node1" presStyleIdx="2" presStyleCnt="3">
        <dgm:presLayoutVars>
          <dgm:bulletEnabled val="1"/>
        </dgm:presLayoutVars>
      </dgm:prSet>
      <dgm:spPr/>
    </dgm:pt>
  </dgm:ptLst>
  <dgm:cxnLst>
    <dgm:cxn modelId="{7F58802A-CA5A-467C-A8EF-A4A7972665B0}" type="presOf" srcId="{8D6C2416-8A42-584D-AC15-C3B8E366CC57}" destId="{CB655DF5-3DB6-8C49-8005-A8C265153956}" srcOrd="0" destOrd="0" presId="urn:microsoft.com/office/officeart/2005/8/layout/process1"/>
    <dgm:cxn modelId="{E9366735-3C22-084E-BE9C-EDD2A6CA437A}" srcId="{8D6C2416-8A42-584D-AC15-C3B8E366CC57}" destId="{68EBA77E-B78F-174F-94FD-170ED59CB834}" srcOrd="2" destOrd="0" parTransId="{34105C28-4319-6E4A-9BA3-45990BE1F8D1}" sibTransId="{0F72AA6B-FAB3-E949-8F40-9A58D1CB1E30}"/>
    <dgm:cxn modelId="{0D3EA869-6FFC-4408-9A19-9AA5451E18B7}" type="presOf" srcId="{4F9F4C67-78A2-9D44-B40C-92B51CF8CCA1}" destId="{CB6A39B9-E3CA-6743-8D12-FDF8C9DE80B1}" srcOrd="1" destOrd="0" presId="urn:microsoft.com/office/officeart/2005/8/layout/process1"/>
    <dgm:cxn modelId="{E14AB488-4481-4DE0-8329-BBE48FD83589}" type="presOf" srcId="{8CA132D1-F557-054C-B7C8-4A070AA17620}" destId="{C99CF0D2-C65D-9544-AAEA-5CA43B11B223}" srcOrd="0" destOrd="0" presId="urn:microsoft.com/office/officeart/2005/8/layout/process1"/>
    <dgm:cxn modelId="{C0A1E399-40B5-45CC-B729-5211D26A003F}" type="presOf" srcId="{E24A9047-5E02-1145-BAB3-8CDA6D32BC92}" destId="{F7EE1316-7B82-5444-9C5E-264525F9E428}" srcOrd="0" destOrd="0" presId="urn:microsoft.com/office/officeart/2005/8/layout/process1"/>
    <dgm:cxn modelId="{AD46F0D7-D04C-45FA-999E-CBE35FAB44FD}" type="presOf" srcId="{0B7F1646-B79B-2F4F-BD66-B3D53C97584D}" destId="{16DC8EEB-88EF-6B4D-AED3-047EC686F355}" srcOrd="0" destOrd="0" presId="urn:microsoft.com/office/officeart/2005/8/layout/process1"/>
    <dgm:cxn modelId="{EA8CF7E4-D908-6E42-924E-384B3A7CF19E}" srcId="{8D6C2416-8A42-584D-AC15-C3B8E366CC57}" destId="{0B7F1646-B79B-2F4F-BD66-B3D53C97584D}" srcOrd="1" destOrd="0" parTransId="{6EACB77A-2CB3-D34B-9580-78E2C3E60CCD}" sibTransId="{4F9F4C67-78A2-9D44-B40C-92B51CF8CCA1}"/>
    <dgm:cxn modelId="{27D04AE5-4A23-49D9-A96D-F02259A4F3DC}" type="presOf" srcId="{4F9F4C67-78A2-9D44-B40C-92B51CF8CCA1}" destId="{4C830A1D-9D6D-8746-9525-FFD70055456D}" srcOrd="0" destOrd="0" presId="urn:microsoft.com/office/officeart/2005/8/layout/process1"/>
    <dgm:cxn modelId="{F6C204F3-03C5-4D7D-88C3-D19DD0A5AA49}" type="presOf" srcId="{E24A9047-5E02-1145-BAB3-8CDA6D32BC92}" destId="{BB3DF2A7-F496-8E42-9261-51FEA2F6D09B}" srcOrd="1" destOrd="0" presId="urn:microsoft.com/office/officeart/2005/8/layout/process1"/>
    <dgm:cxn modelId="{4354BDFC-A45D-1644-A24E-A45025B2A5E7}" srcId="{8D6C2416-8A42-584D-AC15-C3B8E366CC57}" destId="{8CA132D1-F557-054C-B7C8-4A070AA17620}" srcOrd="0" destOrd="0" parTransId="{2DF0C5FF-7AB4-3B49-8236-9C434C7DC3DA}" sibTransId="{E24A9047-5E02-1145-BAB3-8CDA6D32BC92}"/>
    <dgm:cxn modelId="{CDE03DFD-A19C-4E73-92FB-D9854973B56C}" type="presOf" srcId="{68EBA77E-B78F-174F-94FD-170ED59CB834}" destId="{6CF3CE83-A725-FB4E-B5AE-145AE989711C}" srcOrd="0" destOrd="0" presId="urn:microsoft.com/office/officeart/2005/8/layout/process1"/>
    <dgm:cxn modelId="{645BAD4D-7B95-47B8-83E1-D5315F4B0250}" type="presParOf" srcId="{CB655DF5-3DB6-8C49-8005-A8C265153956}" destId="{C99CF0D2-C65D-9544-AAEA-5CA43B11B223}" srcOrd="0" destOrd="0" presId="urn:microsoft.com/office/officeart/2005/8/layout/process1"/>
    <dgm:cxn modelId="{2D4ED925-0CFF-42A2-8789-3E4FC0F52B9F}" type="presParOf" srcId="{CB655DF5-3DB6-8C49-8005-A8C265153956}" destId="{F7EE1316-7B82-5444-9C5E-264525F9E428}" srcOrd="1" destOrd="0" presId="urn:microsoft.com/office/officeart/2005/8/layout/process1"/>
    <dgm:cxn modelId="{C2111469-33C4-46E2-A26D-14C5EBBFA537}" type="presParOf" srcId="{F7EE1316-7B82-5444-9C5E-264525F9E428}" destId="{BB3DF2A7-F496-8E42-9261-51FEA2F6D09B}" srcOrd="0" destOrd="0" presId="urn:microsoft.com/office/officeart/2005/8/layout/process1"/>
    <dgm:cxn modelId="{F096E5B0-FA92-4906-AE2B-44373EE6A5E3}" type="presParOf" srcId="{CB655DF5-3DB6-8C49-8005-A8C265153956}" destId="{16DC8EEB-88EF-6B4D-AED3-047EC686F355}" srcOrd="2" destOrd="0" presId="urn:microsoft.com/office/officeart/2005/8/layout/process1"/>
    <dgm:cxn modelId="{822B0D0F-ECFD-4869-9BA0-F3126A505E9A}" type="presParOf" srcId="{CB655DF5-3DB6-8C49-8005-A8C265153956}" destId="{4C830A1D-9D6D-8746-9525-FFD70055456D}" srcOrd="3" destOrd="0" presId="urn:microsoft.com/office/officeart/2005/8/layout/process1"/>
    <dgm:cxn modelId="{A0E03462-303C-4114-B389-B89D7EAE3A32}" type="presParOf" srcId="{4C830A1D-9D6D-8746-9525-FFD70055456D}" destId="{CB6A39B9-E3CA-6743-8D12-FDF8C9DE80B1}" srcOrd="0" destOrd="0" presId="urn:microsoft.com/office/officeart/2005/8/layout/process1"/>
    <dgm:cxn modelId="{06D57D36-B1FB-4FE0-A459-2BA2B563C1DE}" type="presParOf" srcId="{CB655DF5-3DB6-8C49-8005-A8C265153956}" destId="{6CF3CE83-A725-FB4E-B5AE-145AE989711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B2FF27-DFF4-9644-9019-B3443E80629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BD3AA59-37BF-8843-B9FE-DCA49C2E075B}">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Μια διοικητική ή πολιτική υποδιαίρεση (νομός στην Ελλάδα, επαρχία στην Κύπρο, provinzia στην Ιταλία)</a:t>
          </a:r>
        </a:p>
      </dgm:t>
    </dgm:pt>
    <dgm:pt modelId="{C8FB1204-365B-6046-88DE-7C9B41326FAD}" type="parTrans" cxnId="{CDDFBFCB-DAAA-A948-B4B7-E6EC16B51F65}">
      <dgm:prSet/>
      <dgm:spPr/>
      <dgm:t>
        <a:bodyPr/>
        <a:lstStyle/>
        <a:p>
          <a:endParaRPr lang="en-US"/>
        </a:p>
      </dgm:t>
    </dgm:pt>
    <dgm:pt modelId="{A2081D78-494C-FF4C-A0EE-44AC2D72F181}" type="sibTrans" cxnId="{CDDFBFCB-DAAA-A948-B4B7-E6EC16B51F65}">
      <dgm:prSet/>
      <dgm:spPr/>
      <dgm:t>
        <a:bodyPr/>
        <a:lstStyle/>
        <a:p>
          <a:endParaRPr lang="en-US"/>
        </a:p>
      </dgm:t>
    </dgm:pt>
    <dgm:pt modelId="{647B8839-D708-834D-897A-58D03C40279D}">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Υποδιαίρεση της χώρας αποκλειστικά για εκλογικούς σκοπούς (περιφέρειες της Βρετανίας ή Γαλλίας)</a:t>
          </a:r>
        </a:p>
      </dgm:t>
    </dgm:pt>
    <dgm:pt modelId="{5D5CB641-FEFD-8F46-AD4E-85E278EC6A32}" type="parTrans" cxnId="{0417E74C-85FC-7E4B-A3A8-1C5863F788BF}">
      <dgm:prSet/>
      <dgm:spPr/>
      <dgm:t>
        <a:bodyPr/>
        <a:lstStyle/>
        <a:p>
          <a:endParaRPr lang="en-US"/>
        </a:p>
      </dgm:t>
    </dgm:pt>
    <dgm:pt modelId="{522AAFFB-919A-424D-BE7D-38935B566459}" type="sibTrans" cxnId="{0417E74C-85FC-7E4B-A3A8-1C5863F788BF}">
      <dgm:prSet/>
      <dgm:spPr/>
      <dgm:t>
        <a:bodyPr/>
        <a:lstStyle/>
        <a:p>
          <a:endParaRPr lang="en-US"/>
        </a:p>
      </dgm:t>
    </dgm:pt>
    <dgm:pt modelId="{3D5D216B-F2FB-FD44-91F0-6F08785AAD9C}">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Ολόκληρη η χώρα (Ισραήλ για τις βουλευτικές εκλογές, Ελλάδα για τις ευρω-εκλογές)</a:t>
          </a:r>
        </a:p>
      </dgm:t>
    </dgm:pt>
    <dgm:pt modelId="{74A74B69-559F-E240-81AD-079A2AE0C5B4}" type="parTrans" cxnId="{E2A3F400-8D48-2143-83DA-81828BA5AC24}">
      <dgm:prSet/>
      <dgm:spPr/>
      <dgm:t>
        <a:bodyPr/>
        <a:lstStyle/>
        <a:p>
          <a:endParaRPr lang="en-US"/>
        </a:p>
      </dgm:t>
    </dgm:pt>
    <dgm:pt modelId="{83D57B83-E3E3-9644-BFF3-A5E2A3B096B4}" type="sibTrans" cxnId="{E2A3F400-8D48-2143-83DA-81828BA5AC24}">
      <dgm:prSet/>
      <dgm:spPr/>
      <dgm:t>
        <a:bodyPr/>
        <a:lstStyle/>
        <a:p>
          <a:endParaRPr lang="en-US"/>
        </a:p>
      </dgm:t>
    </dgm:pt>
    <dgm:pt modelId="{8842B722-51FC-784F-A604-D09AC950DCC9}" type="pres">
      <dgm:prSet presAssocID="{2AB2FF27-DFF4-9644-9019-B3443E806292}" presName="linear" presStyleCnt="0">
        <dgm:presLayoutVars>
          <dgm:animLvl val="lvl"/>
          <dgm:resizeHandles val="exact"/>
        </dgm:presLayoutVars>
      </dgm:prSet>
      <dgm:spPr/>
    </dgm:pt>
    <dgm:pt modelId="{2F4FE5FC-47B3-8945-8B6D-D1D6CB29B16D}" type="pres">
      <dgm:prSet presAssocID="{EBD3AA59-37BF-8843-B9FE-DCA49C2E075B}" presName="parentText" presStyleLbl="node1" presStyleIdx="0" presStyleCnt="3">
        <dgm:presLayoutVars>
          <dgm:chMax val="0"/>
          <dgm:bulletEnabled val="1"/>
        </dgm:presLayoutVars>
      </dgm:prSet>
      <dgm:spPr/>
    </dgm:pt>
    <dgm:pt modelId="{A6AEFFF1-B049-2B4F-B0C2-72F855E92C58}" type="pres">
      <dgm:prSet presAssocID="{A2081D78-494C-FF4C-A0EE-44AC2D72F181}" presName="spacer" presStyleCnt="0"/>
      <dgm:spPr/>
    </dgm:pt>
    <dgm:pt modelId="{706E4CE0-361F-C742-AAA9-2F4E1DE4E1C9}" type="pres">
      <dgm:prSet presAssocID="{647B8839-D708-834D-897A-58D03C40279D}" presName="parentText" presStyleLbl="node1" presStyleIdx="1" presStyleCnt="3">
        <dgm:presLayoutVars>
          <dgm:chMax val="0"/>
          <dgm:bulletEnabled val="1"/>
        </dgm:presLayoutVars>
      </dgm:prSet>
      <dgm:spPr/>
    </dgm:pt>
    <dgm:pt modelId="{528293AE-8008-0744-9E4C-B65046841707}" type="pres">
      <dgm:prSet presAssocID="{522AAFFB-919A-424D-BE7D-38935B566459}" presName="spacer" presStyleCnt="0"/>
      <dgm:spPr/>
    </dgm:pt>
    <dgm:pt modelId="{D3B10FCD-4956-494E-96EE-6058177C6D6F}" type="pres">
      <dgm:prSet presAssocID="{3D5D216B-F2FB-FD44-91F0-6F08785AAD9C}" presName="parentText" presStyleLbl="node1" presStyleIdx="2" presStyleCnt="3">
        <dgm:presLayoutVars>
          <dgm:chMax val="0"/>
          <dgm:bulletEnabled val="1"/>
        </dgm:presLayoutVars>
      </dgm:prSet>
      <dgm:spPr/>
    </dgm:pt>
  </dgm:ptLst>
  <dgm:cxnLst>
    <dgm:cxn modelId="{E2A3F400-8D48-2143-83DA-81828BA5AC24}" srcId="{2AB2FF27-DFF4-9644-9019-B3443E806292}" destId="{3D5D216B-F2FB-FD44-91F0-6F08785AAD9C}" srcOrd="2" destOrd="0" parTransId="{74A74B69-559F-E240-81AD-079A2AE0C5B4}" sibTransId="{83D57B83-E3E3-9644-BFF3-A5E2A3B096B4}"/>
    <dgm:cxn modelId="{96994A03-8C28-7D4F-826A-D22ABEDF6481}" type="presOf" srcId="{647B8839-D708-834D-897A-58D03C40279D}" destId="{706E4CE0-361F-C742-AAA9-2F4E1DE4E1C9}" srcOrd="0" destOrd="0" presId="urn:microsoft.com/office/officeart/2005/8/layout/vList2"/>
    <dgm:cxn modelId="{0417E74C-85FC-7E4B-A3A8-1C5863F788BF}" srcId="{2AB2FF27-DFF4-9644-9019-B3443E806292}" destId="{647B8839-D708-834D-897A-58D03C40279D}" srcOrd="1" destOrd="0" parTransId="{5D5CB641-FEFD-8F46-AD4E-85E278EC6A32}" sibTransId="{522AAFFB-919A-424D-BE7D-38935B566459}"/>
    <dgm:cxn modelId="{1420D157-45C4-6B41-BF5F-C9BA713E54EA}" type="presOf" srcId="{2AB2FF27-DFF4-9644-9019-B3443E806292}" destId="{8842B722-51FC-784F-A604-D09AC950DCC9}" srcOrd="0" destOrd="0" presId="urn:microsoft.com/office/officeart/2005/8/layout/vList2"/>
    <dgm:cxn modelId="{6C253A79-268C-404E-A346-A901979F07AC}" type="presOf" srcId="{3D5D216B-F2FB-FD44-91F0-6F08785AAD9C}" destId="{D3B10FCD-4956-494E-96EE-6058177C6D6F}" srcOrd="0" destOrd="0" presId="urn:microsoft.com/office/officeart/2005/8/layout/vList2"/>
    <dgm:cxn modelId="{51B54192-E1F1-4B48-A694-6ED1B770DBE0}" type="presOf" srcId="{EBD3AA59-37BF-8843-B9FE-DCA49C2E075B}" destId="{2F4FE5FC-47B3-8945-8B6D-D1D6CB29B16D}" srcOrd="0" destOrd="0" presId="urn:microsoft.com/office/officeart/2005/8/layout/vList2"/>
    <dgm:cxn modelId="{CDDFBFCB-DAAA-A948-B4B7-E6EC16B51F65}" srcId="{2AB2FF27-DFF4-9644-9019-B3443E806292}" destId="{EBD3AA59-37BF-8843-B9FE-DCA49C2E075B}" srcOrd="0" destOrd="0" parTransId="{C8FB1204-365B-6046-88DE-7C9B41326FAD}" sibTransId="{A2081D78-494C-FF4C-A0EE-44AC2D72F181}"/>
    <dgm:cxn modelId="{EEEC4941-C413-6340-9F44-807061323270}" type="presParOf" srcId="{8842B722-51FC-784F-A604-D09AC950DCC9}" destId="{2F4FE5FC-47B3-8945-8B6D-D1D6CB29B16D}" srcOrd="0" destOrd="0" presId="urn:microsoft.com/office/officeart/2005/8/layout/vList2"/>
    <dgm:cxn modelId="{F64C0739-EE4C-BB4A-B851-F8479257408B}" type="presParOf" srcId="{8842B722-51FC-784F-A604-D09AC950DCC9}" destId="{A6AEFFF1-B049-2B4F-B0C2-72F855E92C58}" srcOrd="1" destOrd="0" presId="urn:microsoft.com/office/officeart/2005/8/layout/vList2"/>
    <dgm:cxn modelId="{8C0CF6E8-A92B-5E40-B41A-2229AD25337D}" type="presParOf" srcId="{8842B722-51FC-784F-A604-D09AC950DCC9}" destId="{706E4CE0-361F-C742-AAA9-2F4E1DE4E1C9}" srcOrd="2" destOrd="0" presId="urn:microsoft.com/office/officeart/2005/8/layout/vList2"/>
    <dgm:cxn modelId="{0CCFA28E-090C-A149-A494-9657B0ACD20B}" type="presParOf" srcId="{8842B722-51FC-784F-A604-D09AC950DCC9}" destId="{528293AE-8008-0744-9E4C-B65046841707}" srcOrd="3" destOrd="0" presId="urn:microsoft.com/office/officeart/2005/8/layout/vList2"/>
    <dgm:cxn modelId="{3265AA3F-BA88-CF46-BE86-0670CD10D74C}" type="presParOf" srcId="{8842B722-51FC-784F-A604-D09AC950DCC9}" destId="{D3B10FCD-4956-494E-96EE-6058177C6D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B2FF27-DFF4-9644-9019-B3443E80629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BD3AA59-37BF-8843-B9FE-DCA49C2E075B}">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Άμεση εκλογή του προέδρου</a:t>
          </a:r>
          <a:r>
            <a:rPr lang="el-GR">
              <a:latin typeface="Verdana" panose="020B0604030504040204" pitchFamily="34" charset="0"/>
              <a:ea typeface="Verdana" panose="020B0604030504040204" pitchFamily="34" charset="0"/>
              <a:cs typeface="Verdana" panose="020B0604030504040204" pitchFamily="34" charset="0"/>
              <a:sym typeface="Wingdings"/>
            </a:rPr>
            <a:t> </a:t>
          </a:r>
          <a:r>
            <a:rPr lang="el-GR">
              <a:latin typeface="Verdana" panose="020B0604030504040204" pitchFamily="34" charset="0"/>
              <a:ea typeface="Verdana" panose="020B0604030504040204" pitchFamily="34" charset="0"/>
              <a:cs typeface="Verdana" panose="020B0604030504040204" pitchFamily="34" charset="0"/>
            </a:rPr>
            <a:t>η εκλογική περιφέρεια είναι ολόκληρη η επικράτεια. </a:t>
          </a:r>
        </a:p>
      </dgm:t>
    </dgm:pt>
    <dgm:pt modelId="{C8FB1204-365B-6046-88DE-7C9B41326FAD}" type="parTrans" cxnId="{CDDFBFCB-DAAA-A948-B4B7-E6EC16B51F65}">
      <dgm:prSet/>
      <dgm:spPr/>
      <dgm:t>
        <a:bodyPr/>
        <a:lstStyle/>
        <a:p>
          <a:endParaRPr lang="en-US"/>
        </a:p>
      </dgm:t>
    </dgm:pt>
    <dgm:pt modelId="{A2081D78-494C-FF4C-A0EE-44AC2D72F181}" type="sibTrans" cxnId="{CDDFBFCB-DAAA-A948-B4B7-E6EC16B51F65}">
      <dgm:prSet/>
      <dgm:spPr/>
      <dgm:t>
        <a:bodyPr/>
        <a:lstStyle/>
        <a:p>
          <a:endParaRPr lang="en-US"/>
        </a:p>
      </dgm:t>
    </dgm:pt>
    <dgm:pt modelId="{6223C6AF-458B-0A48-A9D9-B4F48F3AC9FC}">
      <dgm:prSet/>
      <dgm:spPr/>
      <dgm:t>
        <a:bodyPr/>
        <a:lstStyle/>
        <a:p>
          <a:pPr rtl="0"/>
          <a:r>
            <a:rPr lang="el-GR">
              <a:latin typeface="Verdana" panose="020B0604030504040204" pitchFamily="34" charset="0"/>
              <a:ea typeface="Verdana" panose="020B0604030504040204" pitchFamily="34" charset="0"/>
              <a:cs typeface="Verdana" panose="020B0604030504040204" pitchFamily="34" charset="0"/>
            </a:rPr>
            <a:t> Προεδρικές εκλογές ΗΠΑ </a:t>
          </a:r>
          <a:r>
            <a:rPr lang="el-GR">
              <a:latin typeface="Verdana" panose="020B0604030504040204" pitchFamily="34" charset="0"/>
              <a:ea typeface="Verdana" panose="020B0604030504040204" pitchFamily="34" charset="0"/>
              <a:cs typeface="Verdana" panose="020B0604030504040204" pitchFamily="34" charset="0"/>
              <a:sym typeface="Wingdings"/>
            </a:rPr>
            <a:t></a:t>
          </a:r>
          <a:r>
            <a:rPr lang="el-GR">
              <a:latin typeface="Verdana" panose="020B0604030504040204" pitchFamily="34" charset="0"/>
              <a:ea typeface="Verdana" panose="020B0604030504040204" pitchFamily="34" charset="0"/>
              <a:cs typeface="Verdana" panose="020B0604030504040204" pitchFamily="34" charset="0"/>
            </a:rPr>
            <a:t> οι ψηφοφόροι εκλέγουν εκλέκτορες (όχι τον πρόεδρο απευθείας)</a:t>
          </a:r>
          <a:r>
            <a:rPr lang="el-GR">
              <a:latin typeface="Verdana" panose="020B0604030504040204" pitchFamily="34" charset="0"/>
              <a:ea typeface="Verdana" panose="020B0604030504040204" pitchFamily="34" charset="0"/>
              <a:cs typeface="Verdana" panose="020B0604030504040204" pitchFamily="34" charset="0"/>
              <a:sym typeface="Wingdings"/>
            </a:rPr>
            <a:t></a:t>
          </a:r>
          <a:r>
            <a:rPr lang="el-GR">
              <a:latin typeface="Verdana" panose="020B0604030504040204" pitchFamily="34" charset="0"/>
              <a:ea typeface="Verdana" panose="020B0604030504040204" pitchFamily="34" charset="0"/>
              <a:cs typeface="Verdana" panose="020B0604030504040204" pitchFamily="34" charset="0"/>
            </a:rPr>
            <a:t>εκλογική περιφέρεια η κάθε Πολιτεία. </a:t>
          </a:r>
        </a:p>
      </dgm:t>
    </dgm:pt>
    <dgm:pt modelId="{8D53C352-D0AE-224A-A86C-5A06C17D9816}" type="parTrans" cxnId="{B55EFC78-1D4F-2847-BF3A-C1D1570FC2DA}">
      <dgm:prSet/>
      <dgm:spPr/>
      <dgm:t>
        <a:bodyPr/>
        <a:lstStyle/>
        <a:p>
          <a:endParaRPr lang="en-US"/>
        </a:p>
      </dgm:t>
    </dgm:pt>
    <dgm:pt modelId="{AC71D0C4-85DB-DB43-9BE1-C08C453FB746}" type="sibTrans" cxnId="{B55EFC78-1D4F-2847-BF3A-C1D1570FC2DA}">
      <dgm:prSet/>
      <dgm:spPr/>
      <dgm:t>
        <a:bodyPr/>
        <a:lstStyle/>
        <a:p>
          <a:endParaRPr lang="en-US"/>
        </a:p>
      </dgm:t>
    </dgm:pt>
    <dgm:pt modelId="{D1C91CE1-1910-D741-8AA7-1425286F7B0C}" type="pres">
      <dgm:prSet presAssocID="{2AB2FF27-DFF4-9644-9019-B3443E806292}" presName="linear" presStyleCnt="0">
        <dgm:presLayoutVars>
          <dgm:animLvl val="lvl"/>
          <dgm:resizeHandles val="exact"/>
        </dgm:presLayoutVars>
      </dgm:prSet>
      <dgm:spPr/>
    </dgm:pt>
    <dgm:pt modelId="{7547F95D-CAFB-8348-83E9-DAE25DB8FBBC}" type="pres">
      <dgm:prSet presAssocID="{EBD3AA59-37BF-8843-B9FE-DCA49C2E075B}" presName="parentText" presStyleLbl="node1" presStyleIdx="0" presStyleCnt="2">
        <dgm:presLayoutVars>
          <dgm:chMax val="0"/>
          <dgm:bulletEnabled val="1"/>
        </dgm:presLayoutVars>
      </dgm:prSet>
      <dgm:spPr/>
    </dgm:pt>
    <dgm:pt modelId="{2C00B475-0808-7E46-B785-9A9311CEBF25}" type="pres">
      <dgm:prSet presAssocID="{A2081D78-494C-FF4C-A0EE-44AC2D72F181}" presName="spacer" presStyleCnt="0"/>
      <dgm:spPr/>
    </dgm:pt>
    <dgm:pt modelId="{7D2A8500-6224-1A40-A5B8-BB7E936632ED}" type="pres">
      <dgm:prSet presAssocID="{6223C6AF-458B-0A48-A9D9-B4F48F3AC9FC}" presName="parentText" presStyleLbl="node1" presStyleIdx="1" presStyleCnt="2">
        <dgm:presLayoutVars>
          <dgm:chMax val="0"/>
          <dgm:bulletEnabled val="1"/>
        </dgm:presLayoutVars>
      </dgm:prSet>
      <dgm:spPr/>
    </dgm:pt>
  </dgm:ptLst>
  <dgm:cxnLst>
    <dgm:cxn modelId="{440D1124-E7AB-1B4D-A0BA-1C2153EC8D5E}" type="presOf" srcId="{EBD3AA59-37BF-8843-B9FE-DCA49C2E075B}" destId="{7547F95D-CAFB-8348-83E9-DAE25DB8FBBC}" srcOrd="0" destOrd="0" presId="urn:microsoft.com/office/officeart/2005/8/layout/vList2"/>
    <dgm:cxn modelId="{B55EFC78-1D4F-2847-BF3A-C1D1570FC2DA}" srcId="{2AB2FF27-DFF4-9644-9019-B3443E806292}" destId="{6223C6AF-458B-0A48-A9D9-B4F48F3AC9FC}" srcOrd="1" destOrd="0" parTransId="{8D53C352-D0AE-224A-A86C-5A06C17D9816}" sibTransId="{AC71D0C4-85DB-DB43-9BE1-C08C453FB746}"/>
    <dgm:cxn modelId="{8EE37EB2-497C-5142-A94D-048403690B13}" type="presOf" srcId="{2AB2FF27-DFF4-9644-9019-B3443E806292}" destId="{D1C91CE1-1910-D741-8AA7-1425286F7B0C}" srcOrd="0" destOrd="0" presId="urn:microsoft.com/office/officeart/2005/8/layout/vList2"/>
    <dgm:cxn modelId="{CDDFBFCB-DAAA-A948-B4B7-E6EC16B51F65}" srcId="{2AB2FF27-DFF4-9644-9019-B3443E806292}" destId="{EBD3AA59-37BF-8843-B9FE-DCA49C2E075B}" srcOrd="0" destOrd="0" parTransId="{C8FB1204-365B-6046-88DE-7C9B41326FAD}" sibTransId="{A2081D78-494C-FF4C-A0EE-44AC2D72F181}"/>
    <dgm:cxn modelId="{C15A68DD-E078-A94E-ABFF-919DD02372DC}" type="presOf" srcId="{6223C6AF-458B-0A48-A9D9-B4F48F3AC9FC}" destId="{7D2A8500-6224-1A40-A5B8-BB7E936632ED}" srcOrd="0" destOrd="0" presId="urn:microsoft.com/office/officeart/2005/8/layout/vList2"/>
    <dgm:cxn modelId="{1AC969C9-3175-6E4F-B628-077873C0B2FA}" type="presParOf" srcId="{D1C91CE1-1910-D741-8AA7-1425286F7B0C}" destId="{7547F95D-CAFB-8348-83E9-DAE25DB8FBBC}" srcOrd="0" destOrd="0" presId="urn:microsoft.com/office/officeart/2005/8/layout/vList2"/>
    <dgm:cxn modelId="{83635953-F989-E84A-AC6B-C9ECB40076AC}" type="presParOf" srcId="{D1C91CE1-1910-D741-8AA7-1425286F7B0C}" destId="{2C00B475-0808-7E46-B785-9A9311CEBF25}" srcOrd="1" destOrd="0" presId="urn:microsoft.com/office/officeart/2005/8/layout/vList2"/>
    <dgm:cxn modelId="{9AE0A669-E6C3-3040-931D-03A9DD88BF93}" type="presParOf" srcId="{D1C91CE1-1910-D741-8AA7-1425286F7B0C}" destId="{7D2A8500-6224-1A40-A5B8-BB7E936632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486E88-901B-AE44-93F4-01EBAA7493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40F4C7E-4A98-F148-BFA1-A8D3233C13DE}">
      <dgm:prSet/>
      <dgm:spPr/>
      <dgm:t>
        <a:bodyPr/>
        <a:lstStyle/>
        <a:p>
          <a:pPr rtl="0"/>
          <a:r>
            <a:rPr lang="el-GR">
              <a:latin typeface="Calibri" panose="020F0502020204030204" pitchFamily="34" charset="0"/>
              <a:ea typeface="Verdana" panose="020B0604030504040204" pitchFamily="34" charset="0"/>
              <a:cs typeface="Calibri" panose="020F0502020204030204" pitchFamily="34" charset="0"/>
            </a:rPr>
            <a:t>Η διαστρέβλωση των εκλογικών περιφερειών βάσει του τρόπου</a:t>
          </a:r>
          <a:r>
            <a:rPr lang="el-GR" baseline="0">
              <a:latin typeface="Calibri" panose="020F0502020204030204" pitchFamily="34" charset="0"/>
              <a:ea typeface="Verdana" panose="020B0604030504040204" pitchFamily="34" charset="0"/>
              <a:cs typeface="Calibri" panose="020F0502020204030204" pitchFamily="34" charset="0"/>
            </a:rPr>
            <a:t> οριοθέτησής τους: ο</a:t>
          </a:r>
          <a:r>
            <a:rPr lang="el-GR">
              <a:latin typeface="Calibri" panose="020F0502020204030204" pitchFamily="34" charset="0"/>
              <a:ea typeface="Verdana" panose="020B0604030504040204" pitchFamily="34" charset="0"/>
              <a:cs typeface="Calibri" panose="020F0502020204030204" pitchFamily="34" charset="0"/>
            </a:rPr>
            <a:t>ι περιφέρειες διαμορφώνονται </a:t>
          </a:r>
          <a:r>
            <a:rPr lang="el-GR" baseline="0">
              <a:latin typeface="Calibri" panose="020F0502020204030204" pitchFamily="34" charset="0"/>
              <a:ea typeface="Verdana" panose="020B0604030504040204" pitchFamily="34" charset="0"/>
              <a:cs typeface="Calibri" panose="020F0502020204030204" pitchFamily="34" charset="0"/>
            </a:rPr>
            <a:t>κατά το δοκούν </a:t>
          </a:r>
          <a:r>
            <a:rPr lang="el-GR" baseline="0">
              <a:latin typeface="Calibri" panose="020F0502020204030204" pitchFamily="34" charset="0"/>
              <a:ea typeface="Verdana" panose="020B0604030504040204" pitchFamily="34" charset="0"/>
              <a:cs typeface="Calibri" panose="020F0502020204030204" pitchFamily="34" charset="0"/>
              <a:sym typeface="Wingdings"/>
            </a:rPr>
            <a:t>για να </a:t>
          </a:r>
          <a:r>
            <a:rPr lang="el-GR" baseline="0">
              <a:latin typeface="Calibri" panose="020F0502020204030204" pitchFamily="34" charset="0"/>
              <a:ea typeface="Verdana" panose="020B0604030504040204" pitchFamily="34" charset="0"/>
              <a:cs typeface="Calibri" panose="020F0502020204030204" pitchFamily="34" charset="0"/>
            </a:rPr>
            <a:t>περιοριστεί η εκπροσώπηση</a:t>
          </a:r>
          <a:r>
            <a:rPr lang="el-GR">
              <a:latin typeface="Calibri" panose="020F0502020204030204" pitchFamily="34" charset="0"/>
              <a:ea typeface="Verdana" panose="020B0604030504040204" pitchFamily="34" charset="0"/>
              <a:cs typeface="Calibri" panose="020F0502020204030204" pitchFamily="34" charset="0"/>
            </a:rPr>
            <a:t> του αντιπάλου </a:t>
          </a:r>
          <a:r>
            <a:rPr lang="el-GR" baseline="0">
              <a:latin typeface="Calibri" panose="020F0502020204030204" pitchFamily="34" charset="0"/>
              <a:ea typeface="Verdana" panose="020B0604030504040204" pitchFamily="34" charset="0"/>
              <a:cs typeface="Calibri" panose="020F0502020204030204" pitchFamily="34" charset="0"/>
            </a:rPr>
            <a:t>και να αναδειχθεί η δύναμη αυτού που διαμορφώνει</a:t>
          </a:r>
          <a:r>
            <a:rPr lang="el-GR">
              <a:latin typeface="Calibri" panose="020F0502020204030204" pitchFamily="34" charset="0"/>
              <a:ea typeface="Verdana" panose="020B0604030504040204" pitchFamily="34" charset="0"/>
              <a:cs typeface="Calibri" panose="020F0502020204030204" pitchFamily="34" charset="0"/>
            </a:rPr>
            <a:t> </a:t>
          </a:r>
          <a:r>
            <a:rPr lang="el-GR" baseline="0">
              <a:latin typeface="Calibri" panose="020F0502020204030204" pitchFamily="34" charset="0"/>
              <a:ea typeface="Verdana" panose="020B0604030504040204" pitchFamily="34" charset="0"/>
              <a:cs typeface="Calibri" panose="020F0502020204030204" pitchFamily="34" charset="0"/>
            </a:rPr>
            <a:t>τις εκλογικές περιφέρειες.</a:t>
          </a:r>
          <a:endParaRPr lang="el-GR">
            <a:latin typeface="Calibri" panose="020F0502020204030204" pitchFamily="34" charset="0"/>
            <a:ea typeface="Verdana" panose="020B0604030504040204" pitchFamily="34" charset="0"/>
            <a:cs typeface="Calibri" panose="020F0502020204030204" pitchFamily="34" charset="0"/>
          </a:endParaRPr>
        </a:p>
      </dgm:t>
    </dgm:pt>
    <dgm:pt modelId="{C5850C7F-DCCF-D64C-9729-615BEE30D210}" type="parTrans" cxnId="{DEFD4AC2-764D-4C4A-889B-B977E0C9DAAA}">
      <dgm:prSet/>
      <dgm:spPr/>
      <dgm:t>
        <a:bodyPr/>
        <a:lstStyle/>
        <a:p>
          <a:endParaRPr lang="en-US"/>
        </a:p>
      </dgm:t>
    </dgm:pt>
    <dgm:pt modelId="{7A402CDB-C013-6740-908B-45DF8720DFAC}" type="sibTrans" cxnId="{DEFD4AC2-764D-4C4A-889B-B977E0C9DAAA}">
      <dgm:prSet/>
      <dgm:spPr/>
      <dgm:t>
        <a:bodyPr/>
        <a:lstStyle/>
        <a:p>
          <a:endParaRPr lang="en-US"/>
        </a:p>
      </dgm:t>
    </dgm:pt>
    <dgm:pt modelId="{4ABE2251-55AF-CF42-BF1C-002A90A4E0F6}" type="pres">
      <dgm:prSet presAssocID="{E1486E88-901B-AE44-93F4-01EBAA7493A3}" presName="diagram" presStyleCnt="0">
        <dgm:presLayoutVars>
          <dgm:dir/>
          <dgm:resizeHandles val="exact"/>
        </dgm:presLayoutVars>
      </dgm:prSet>
      <dgm:spPr/>
    </dgm:pt>
    <dgm:pt modelId="{0DE7D879-5E4A-D44C-84EE-14FB0874C9DC}" type="pres">
      <dgm:prSet presAssocID="{C40F4C7E-4A98-F148-BFA1-A8D3233C13DE}" presName="node" presStyleLbl="node1" presStyleIdx="0" presStyleCnt="1">
        <dgm:presLayoutVars>
          <dgm:bulletEnabled val="1"/>
        </dgm:presLayoutVars>
      </dgm:prSet>
      <dgm:spPr/>
    </dgm:pt>
  </dgm:ptLst>
  <dgm:cxnLst>
    <dgm:cxn modelId="{DEFD4AC2-764D-4C4A-889B-B977E0C9DAAA}" srcId="{E1486E88-901B-AE44-93F4-01EBAA7493A3}" destId="{C40F4C7E-4A98-F148-BFA1-A8D3233C13DE}" srcOrd="0" destOrd="0" parTransId="{C5850C7F-DCCF-D64C-9729-615BEE30D210}" sibTransId="{7A402CDB-C013-6740-908B-45DF8720DFAC}"/>
    <dgm:cxn modelId="{371845FB-C4C9-1A4A-8560-A421773799CF}" type="presOf" srcId="{E1486E88-901B-AE44-93F4-01EBAA7493A3}" destId="{4ABE2251-55AF-CF42-BF1C-002A90A4E0F6}" srcOrd="0" destOrd="0" presId="urn:microsoft.com/office/officeart/2005/8/layout/default"/>
    <dgm:cxn modelId="{072BBBFE-B599-3F40-8C6B-1A3118EA8C8D}" type="presOf" srcId="{C40F4C7E-4A98-F148-BFA1-A8D3233C13DE}" destId="{0DE7D879-5E4A-D44C-84EE-14FB0874C9DC}" srcOrd="0" destOrd="0" presId="urn:microsoft.com/office/officeart/2005/8/layout/default"/>
    <dgm:cxn modelId="{B4D988C2-5680-354E-B0D4-B37E18F196A4}" type="presParOf" srcId="{4ABE2251-55AF-CF42-BF1C-002A90A4E0F6}" destId="{0DE7D879-5E4A-D44C-84EE-14FB0874C9D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E671A1-24E1-8B4C-8CA7-5D56A0274801}"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46C494A1-8D05-0E4B-B866-9CD2162908A7}">
      <dgm:prSet/>
      <dgm:spPr/>
      <dgm:t>
        <a:bodyPr/>
        <a:lstStyle/>
        <a:p>
          <a:pPr rtl="0"/>
          <a:r>
            <a:rPr lang="el-GR" dirty="0">
              <a:latin typeface="Verdana" panose="020B0604030504040204" pitchFamily="34" charset="0"/>
              <a:ea typeface="Verdana" panose="020B0604030504040204" pitchFamily="34" charset="0"/>
              <a:cs typeface="Verdana" panose="020B0604030504040204" pitchFamily="34" charset="0"/>
            </a:rPr>
            <a:t>Οι εκλογικές περιφέρειες χωρίζονται επίσης σε:</a:t>
          </a:r>
        </a:p>
      </dgm:t>
    </dgm:pt>
    <dgm:pt modelId="{C6D19EAA-9E15-0747-B687-1AA2E3DAE061}" type="parTrans" cxnId="{FF1CCAA2-3DFD-4C47-BC1E-D68508C41021}">
      <dgm:prSet/>
      <dgm:spPr/>
      <dgm:t>
        <a:bodyPr/>
        <a:lstStyle/>
        <a:p>
          <a:endParaRPr lang="en-US"/>
        </a:p>
      </dgm:t>
    </dgm:pt>
    <dgm:pt modelId="{512E5D7E-1802-1D49-A87A-D3959F608460}" type="sibTrans" cxnId="{FF1CCAA2-3DFD-4C47-BC1E-D68508C41021}">
      <dgm:prSet/>
      <dgm:spPr/>
      <dgm:t>
        <a:bodyPr/>
        <a:lstStyle/>
        <a:p>
          <a:endParaRPr lang="en-US"/>
        </a:p>
      </dgm:t>
    </dgm:pt>
    <dgm:pt modelId="{9E68C89A-ECBB-5340-BC0A-138A2C30F929}">
      <dgm:prSet custT="1"/>
      <dgm:spPr/>
      <dgm:t>
        <a:bodyPr/>
        <a:lstStyle/>
        <a:p>
          <a:pPr algn="l" rtl="0"/>
          <a:r>
            <a:rPr lang="el-GR" sz="1800" dirty="0">
              <a:latin typeface="Calibri" panose="020F0502020204030204" pitchFamily="34" charset="0"/>
              <a:ea typeface="Verdana" panose="020B0604030504040204" pitchFamily="34" charset="0"/>
              <a:cs typeface="Calibri" panose="020F0502020204030204" pitchFamily="34" charset="0"/>
            </a:rPr>
            <a:t>Μονοεδρικές: κάθε εκλογική περιφέρεια εκλέγει πάντα μόνο μια έδρα</a:t>
          </a:r>
        </a:p>
      </dgm:t>
    </dgm:pt>
    <dgm:pt modelId="{F99D10AD-A860-8A4A-9D46-A634C7AB930C}" type="parTrans" cxnId="{FDE332E4-26A7-DC46-984B-5E358F0384BB}">
      <dgm:prSet/>
      <dgm:spPr/>
      <dgm:t>
        <a:bodyPr/>
        <a:lstStyle/>
        <a:p>
          <a:endParaRPr lang="en-US"/>
        </a:p>
      </dgm:t>
    </dgm:pt>
    <dgm:pt modelId="{5C370A06-3BF0-1F45-85C3-8D45E91DF6DC}" type="sibTrans" cxnId="{FDE332E4-26A7-DC46-984B-5E358F0384BB}">
      <dgm:prSet/>
      <dgm:spPr/>
      <dgm:t>
        <a:bodyPr/>
        <a:lstStyle/>
        <a:p>
          <a:endParaRPr lang="en-US"/>
        </a:p>
      </dgm:t>
    </dgm:pt>
    <dgm:pt modelId="{502A4594-6F63-6B4C-8649-1CB4669FEDD0}">
      <dgm:prSet custT="1"/>
      <dgm:spPr/>
      <dgm:t>
        <a:bodyPr/>
        <a:lstStyle/>
        <a:p>
          <a:pPr algn="just" rtl="0"/>
          <a:r>
            <a:rPr lang="el-GR" sz="1800" dirty="0">
              <a:latin typeface="Calibri" panose="020F0502020204030204" pitchFamily="34" charset="0"/>
              <a:ea typeface="Verdana" panose="020B0604030504040204" pitchFamily="34" charset="0"/>
              <a:cs typeface="Calibri" panose="020F0502020204030204" pitchFamily="34" charset="0"/>
            </a:rPr>
            <a:t>Πολυεδρικές: η εκλογική περιφέρεια περιλαμβάνει πάνω από μια έδρες</a:t>
          </a:r>
        </a:p>
      </dgm:t>
    </dgm:pt>
    <dgm:pt modelId="{8D2192CF-AE84-204C-9357-03F4FAC8FACD}" type="parTrans" cxnId="{F6A1B071-0FA7-FC4D-B26A-D3F8EDD139F5}">
      <dgm:prSet/>
      <dgm:spPr/>
      <dgm:t>
        <a:bodyPr/>
        <a:lstStyle/>
        <a:p>
          <a:endParaRPr lang="en-US"/>
        </a:p>
      </dgm:t>
    </dgm:pt>
    <dgm:pt modelId="{AB36EF6E-408A-B940-9020-46B253FBE0C9}" type="sibTrans" cxnId="{F6A1B071-0FA7-FC4D-B26A-D3F8EDD139F5}">
      <dgm:prSet/>
      <dgm:spPr/>
      <dgm:t>
        <a:bodyPr/>
        <a:lstStyle/>
        <a:p>
          <a:endParaRPr lang="en-US"/>
        </a:p>
      </dgm:t>
    </dgm:pt>
    <dgm:pt modelId="{66AFE9FF-F0BC-CA47-B2DB-CF8FFD21D503}" type="pres">
      <dgm:prSet presAssocID="{50E671A1-24E1-8B4C-8CA7-5D56A0274801}" presName="linear" presStyleCnt="0">
        <dgm:presLayoutVars>
          <dgm:dir/>
          <dgm:animLvl val="lvl"/>
          <dgm:resizeHandles val="exact"/>
        </dgm:presLayoutVars>
      </dgm:prSet>
      <dgm:spPr/>
    </dgm:pt>
    <dgm:pt modelId="{24A04E35-9235-1948-BF82-24D50C8C2CDA}" type="pres">
      <dgm:prSet presAssocID="{46C494A1-8D05-0E4B-B866-9CD2162908A7}" presName="parentLin" presStyleCnt="0"/>
      <dgm:spPr/>
    </dgm:pt>
    <dgm:pt modelId="{209056F1-66AB-8741-990A-8AA0716E245E}" type="pres">
      <dgm:prSet presAssocID="{46C494A1-8D05-0E4B-B866-9CD2162908A7}" presName="parentLeftMargin" presStyleLbl="node1" presStyleIdx="0" presStyleCnt="1"/>
      <dgm:spPr/>
    </dgm:pt>
    <dgm:pt modelId="{118FFE1C-EF5E-0640-A4EB-777C8AC3D620}" type="pres">
      <dgm:prSet presAssocID="{46C494A1-8D05-0E4B-B866-9CD2162908A7}" presName="parentText" presStyleLbl="node1" presStyleIdx="0" presStyleCnt="1">
        <dgm:presLayoutVars>
          <dgm:chMax val="0"/>
          <dgm:bulletEnabled val="1"/>
        </dgm:presLayoutVars>
      </dgm:prSet>
      <dgm:spPr/>
    </dgm:pt>
    <dgm:pt modelId="{314CDB8A-3369-7045-8511-91E2DACFE84F}" type="pres">
      <dgm:prSet presAssocID="{46C494A1-8D05-0E4B-B866-9CD2162908A7}" presName="negativeSpace" presStyleCnt="0"/>
      <dgm:spPr/>
    </dgm:pt>
    <dgm:pt modelId="{98569800-2CCF-5C46-BB7F-A650EBDF183D}" type="pres">
      <dgm:prSet presAssocID="{46C494A1-8D05-0E4B-B866-9CD2162908A7}" presName="childText" presStyleLbl="conFgAcc1" presStyleIdx="0" presStyleCnt="1">
        <dgm:presLayoutVars>
          <dgm:bulletEnabled val="1"/>
        </dgm:presLayoutVars>
      </dgm:prSet>
      <dgm:spPr/>
    </dgm:pt>
  </dgm:ptLst>
  <dgm:cxnLst>
    <dgm:cxn modelId="{5E92C62A-2D8C-48A0-8312-696771C7825A}" type="presOf" srcId="{46C494A1-8D05-0E4B-B866-9CD2162908A7}" destId="{118FFE1C-EF5E-0640-A4EB-777C8AC3D620}" srcOrd="1" destOrd="0" presId="urn:microsoft.com/office/officeart/2005/8/layout/list1"/>
    <dgm:cxn modelId="{922CF444-B8E6-4350-B3A7-071EFE3CB926}" type="presOf" srcId="{9E68C89A-ECBB-5340-BC0A-138A2C30F929}" destId="{98569800-2CCF-5C46-BB7F-A650EBDF183D}" srcOrd="0" destOrd="0" presId="urn:microsoft.com/office/officeart/2005/8/layout/list1"/>
    <dgm:cxn modelId="{F77C1E6A-EA49-45F4-BB6B-87975255694C}" type="presOf" srcId="{50E671A1-24E1-8B4C-8CA7-5D56A0274801}" destId="{66AFE9FF-F0BC-CA47-B2DB-CF8FFD21D503}" srcOrd="0" destOrd="0" presId="urn:microsoft.com/office/officeart/2005/8/layout/list1"/>
    <dgm:cxn modelId="{F6A1B071-0FA7-FC4D-B26A-D3F8EDD139F5}" srcId="{46C494A1-8D05-0E4B-B866-9CD2162908A7}" destId="{502A4594-6F63-6B4C-8649-1CB4669FEDD0}" srcOrd="1" destOrd="0" parTransId="{8D2192CF-AE84-204C-9357-03F4FAC8FACD}" sibTransId="{AB36EF6E-408A-B940-9020-46B253FBE0C9}"/>
    <dgm:cxn modelId="{FF1CCAA2-3DFD-4C47-BC1E-D68508C41021}" srcId="{50E671A1-24E1-8B4C-8CA7-5D56A0274801}" destId="{46C494A1-8D05-0E4B-B866-9CD2162908A7}" srcOrd="0" destOrd="0" parTransId="{C6D19EAA-9E15-0747-B687-1AA2E3DAE061}" sibTransId="{512E5D7E-1802-1D49-A87A-D3959F608460}"/>
    <dgm:cxn modelId="{9D603BE0-9568-4683-8E36-8F3CF7ADCF75}" type="presOf" srcId="{502A4594-6F63-6B4C-8649-1CB4669FEDD0}" destId="{98569800-2CCF-5C46-BB7F-A650EBDF183D}" srcOrd="0" destOrd="1" presId="urn:microsoft.com/office/officeart/2005/8/layout/list1"/>
    <dgm:cxn modelId="{FDE332E4-26A7-DC46-984B-5E358F0384BB}" srcId="{46C494A1-8D05-0E4B-B866-9CD2162908A7}" destId="{9E68C89A-ECBB-5340-BC0A-138A2C30F929}" srcOrd="0" destOrd="0" parTransId="{F99D10AD-A860-8A4A-9D46-A634C7AB930C}" sibTransId="{5C370A06-3BF0-1F45-85C3-8D45E91DF6DC}"/>
    <dgm:cxn modelId="{B36A4AEC-2BBB-4D37-B2C4-536748ED0E2D}" type="presOf" srcId="{46C494A1-8D05-0E4B-B866-9CD2162908A7}" destId="{209056F1-66AB-8741-990A-8AA0716E245E}" srcOrd="0" destOrd="0" presId="urn:microsoft.com/office/officeart/2005/8/layout/list1"/>
    <dgm:cxn modelId="{1FAC31A1-CB29-4C07-B9DC-900D13EEC86F}" type="presParOf" srcId="{66AFE9FF-F0BC-CA47-B2DB-CF8FFD21D503}" destId="{24A04E35-9235-1948-BF82-24D50C8C2CDA}" srcOrd="0" destOrd="0" presId="urn:microsoft.com/office/officeart/2005/8/layout/list1"/>
    <dgm:cxn modelId="{CA90C46A-88A0-4B25-9DE5-488C9F39E996}" type="presParOf" srcId="{24A04E35-9235-1948-BF82-24D50C8C2CDA}" destId="{209056F1-66AB-8741-990A-8AA0716E245E}" srcOrd="0" destOrd="0" presId="urn:microsoft.com/office/officeart/2005/8/layout/list1"/>
    <dgm:cxn modelId="{F69DB395-F6CE-4153-9458-49C133E0191C}" type="presParOf" srcId="{24A04E35-9235-1948-BF82-24D50C8C2CDA}" destId="{118FFE1C-EF5E-0640-A4EB-777C8AC3D620}" srcOrd="1" destOrd="0" presId="urn:microsoft.com/office/officeart/2005/8/layout/list1"/>
    <dgm:cxn modelId="{330F8E02-2ED8-4FAD-98E8-17AB7B2D36DC}" type="presParOf" srcId="{66AFE9FF-F0BC-CA47-B2DB-CF8FFD21D503}" destId="{314CDB8A-3369-7045-8511-91E2DACFE84F}" srcOrd="1" destOrd="0" presId="urn:microsoft.com/office/officeart/2005/8/layout/list1"/>
    <dgm:cxn modelId="{01D69889-D152-4523-9310-78DBA555ECAC}" type="presParOf" srcId="{66AFE9FF-F0BC-CA47-B2DB-CF8FFD21D503}" destId="{98569800-2CCF-5C46-BB7F-A650EBDF18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BE6490-83AD-4C71-8245-5D4B3ABFBF8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GB"/>
        </a:p>
      </dgm:t>
    </dgm:pt>
    <dgm:pt modelId="{838D3679-132D-4A0B-A2B9-7265BEF1FDA0}">
      <dgm:prSet/>
      <dgm:spPr/>
      <dgm:t>
        <a:bodyPr/>
        <a:lstStyle/>
        <a:p>
          <a:pPr rtl="0"/>
          <a:r>
            <a:rPr lang="el-GR" dirty="0">
              <a:latin typeface="Calibri" panose="020F0502020204030204" pitchFamily="34" charset="0"/>
              <a:cs typeface="Calibri" panose="020F0502020204030204" pitchFamily="34" charset="0"/>
            </a:rPr>
            <a:t>Οι ειδικοί ονομαστικοί κατάλογοι βάσει των οποίων την ημέρα των εκλογών γίνεται η αναγνώριση των ψηφοφόρων. </a:t>
          </a:r>
          <a:endParaRPr lang="en-GB" dirty="0">
            <a:latin typeface="Calibri" panose="020F0502020204030204" pitchFamily="34" charset="0"/>
            <a:cs typeface="Calibri" panose="020F0502020204030204" pitchFamily="34" charset="0"/>
          </a:endParaRPr>
        </a:p>
      </dgm:t>
    </dgm:pt>
    <dgm:pt modelId="{B417E8C3-13FC-4D69-BF11-DAE558E2797E}" type="parTrans" cxnId="{E00C22A4-61B5-477C-AA1B-6C3CED4EF406}">
      <dgm:prSet/>
      <dgm:spPr/>
      <dgm:t>
        <a:bodyPr/>
        <a:lstStyle/>
        <a:p>
          <a:endParaRPr lang="en-GB"/>
        </a:p>
      </dgm:t>
    </dgm:pt>
    <dgm:pt modelId="{166A7660-56EB-49E1-9978-A754AA482479}" type="sibTrans" cxnId="{E00C22A4-61B5-477C-AA1B-6C3CED4EF406}">
      <dgm:prSet/>
      <dgm:spPr/>
      <dgm:t>
        <a:bodyPr/>
        <a:lstStyle/>
        <a:p>
          <a:endParaRPr lang="en-GB"/>
        </a:p>
      </dgm:t>
    </dgm:pt>
    <dgm:pt modelId="{1F391D8A-096A-4DC3-AA51-36F1CAB86A0D}">
      <dgm:prSet/>
      <dgm:spPr/>
      <dgm:t>
        <a:bodyPr/>
        <a:lstStyle/>
        <a:p>
          <a:pPr rtl="0"/>
          <a:r>
            <a:rPr lang="el-GR" dirty="0">
              <a:latin typeface="Calibri" panose="020F0502020204030204" pitchFamily="34" charset="0"/>
              <a:cs typeface="Calibri" panose="020F0502020204030204" pitchFamily="34" charset="0"/>
            </a:rPr>
            <a:t>Στην Ελλάδα, οι εκλογικοί κατάλογοι συντάσσονται σε επίπεδο Δήμου.</a:t>
          </a:r>
          <a:endParaRPr lang="en-GB" dirty="0">
            <a:latin typeface="Calibri" panose="020F0502020204030204" pitchFamily="34" charset="0"/>
            <a:cs typeface="Calibri" panose="020F0502020204030204" pitchFamily="34" charset="0"/>
          </a:endParaRPr>
        </a:p>
      </dgm:t>
    </dgm:pt>
    <dgm:pt modelId="{9B99B6B1-6A38-4EF4-B256-88DFD5851AAD}" type="parTrans" cxnId="{A946681A-A65C-4A0E-AC40-E35D9CA9C993}">
      <dgm:prSet/>
      <dgm:spPr/>
      <dgm:t>
        <a:bodyPr/>
        <a:lstStyle/>
        <a:p>
          <a:endParaRPr lang="en-GB"/>
        </a:p>
      </dgm:t>
    </dgm:pt>
    <dgm:pt modelId="{786EF2E9-44C8-40E8-8DF9-1ACD8EDBD7CC}" type="sibTrans" cxnId="{A946681A-A65C-4A0E-AC40-E35D9CA9C993}">
      <dgm:prSet/>
      <dgm:spPr/>
      <dgm:t>
        <a:bodyPr/>
        <a:lstStyle/>
        <a:p>
          <a:endParaRPr lang="en-GB"/>
        </a:p>
      </dgm:t>
    </dgm:pt>
    <dgm:pt modelId="{1DFB0ED1-AA06-B349-8185-614C484F06C0}" type="pres">
      <dgm:prSet presAssocID="{16BE6490-83AD-4C71-8245-5D4B3ABFBF80}" presName="linear" presStyleCnt="0">
        <dgm:presLayoutVars>
          <dgm:animLvl val="lvl"/>
          <dgm:resizeHandles val="exact"/>
        </dgm:presLayoutVars>
      </dgm:prSet>
      <dgm:spPr/>
    </dgm:pt>
    <dgm:pt modelId="{D7A70CF1-0E0F-3B41-AAD5-D4529F44FE65}" type="pres">
      <dgm:prSet presAssocID="{838D3679-132D-4A0B-A2B9-7265BEF1FDA0}" presName="parentText" presStyleLbl="node1" presStyleIdx="0" presStyleCnt="2">
        <dgm:presLayoutVars>
          <dgm:chMax val="0"/>
          <dgm:bulletEnabled val="1"/>
        </dgm:presLayoutVars>
      </dgm:prSet>
      <dgm:spPr/>
    </dgm:pt>
    <dgm:pt modelId="{875FBA1C-4630-AD43-B46A-C8BFDDF35DCD}" type="pres">
      <dgm:prSet presAssocID="{166A7660-56EB-49E1-9978-A754AA482479}" presName="spacer" presStyleCnt="0"/>
      <dgm:spPr/>
    </dgm:pt>
    <dgm:pt modelId="{38ED11DD-4EFA-0541-8081-A09BA7FAB802}" type="pres">
      <dgm:prSet presAssocID="{1F391D8A-096A-4DC3-AA51-36F1CAB86A0D}" presName="parentText" presStyleLbl="node1" presStyleIdx="1" presStyleCnt="2">
        <dgm:presLayoutVars>
          <dgm:chMax val="0"/>
          <dgm:bulletEnabled val="1"/>
        </dgm:presLayoutVars>
      </dgm:prSet>
      <dgm:spPr/>
    </dgm:pt>
  </dgm:ptLst>
  <dgm:cxnLst>
    <dgm:cxn modelId="{1CAF9C07-9306-0A44-AB3E-CD58E8D67F41}" type="presOf" srcId="{16BE6490-83AD-4C71-8245-5D4B3ABFBF80}" destId="{1DFB0ED1-AA06-B349-8185-614C484F06C0}" srcOrd="0" destOrd="0" presId="urn:microsoft.com/office/officeart/2005/8/layout/vList2"/>
    <dgm:cxn modelId="{A946681A-A65C-4A0E-AC40-E35D9CA9C993}" srcId="{16BE6490-83AD-4C71-8245-5D4B3ABFBF80}" destId="{1F391D8A-096A-4DC3-AA51-36F1CAB86A0D}" srcOrd="1" destOrd="0" parTransId="{9B99B6B1-6A38-4EF4-B256-88DFD5851AAD}" sibTransId="{786EF2E9-44C8-40E8-8DF9-1ACD8EDBD7CC}"/>
    <dgm:cxn modelId="{63ACC35E-6C8C-7948-9244-055F911E5D08}" type="presOf" srcId="{1F391D8A-096A-4DC3-AA51-36F1CAB86A0D}" destId="{38ED11DD-4EFA-0541-8081-A09BA7FAB802}" srcOrd="0" destOrd="0" presId="urn:microsoft.com/office/officeart/2005/8/layout/vList2"/>
    <dgm:cxn modelId="{B13076A3-A674-7D4A-B657-F599E12E05E5}" type="presOf" srcId="{838D3679-132D-4A0B-A2B9-7265BEF1FDA0}" destId="{D7A70CF1-0E0F-3B41-AAD5-D4529F44FE65}" srcOrd="0" destOrd="0" presId="urn:microsoft.com/office/officeart/2005/8/layout/vList2"/>
    <dgm:cxn modelId="{E00C22A4-61B5-477C-AA1B-6C3CED4EF406}" srcId="{16BE6490-83AD-4C71-8245-5D4B3ABFBF80}" destId="{838D3679-132D-4A0B-A2B9-7265BEF1FDA0}" srcOrd="0" destOrd="0" parTransId="{B417E8C3-13FC-4D69-BF11-DAE558E2797E}" sibTransId="{166A7660-56EB-49E1-9978-A754AA482479}"/>
    <dgm:cxn modelId="{0FF909C4-F8BD-A941-90B9-2EC1CE67E383}" type="presParOf" srcId="{1DFB0ED1-AA06-B349-8185-614C484F06C0}" destId="{D7A70CF1-0E0F-3B41-AAD5-D4529F44FE65}" srcOrd="0" destOrd="0" presId="urn:microsoft.com/office/officeart/2005/8/layout/vList2"/>
    <dgm:cxn modelId="{C159BC15-9771-A148-82A0-7B671F445DA4}" type="presParOf" srcId="{1DFB0ED1-AA06-B349-8185-614C484F06C0}" destId="{875FBA1C-4630-AD43-B46A-C8BFDDF35DCD}" srcOrd="1" destOrd="0" presId="urn:microsoft.com/office/officeart/2005/8/layout/vList2"/>
    <dgm:cxn modelId="{4D562965-F639-384C-9786-B7064C579F47}" type="presParOf" srcId="{1DFB0ED1-AA06-B349-8185-614C484F06C0}" destId="{38ED11DD-4EFA-0541-8081-A09BA7FAB80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E5AE-3A79-644F-901D-BE8B7491D268}">
      <dsp:nvSpPr>
        <dsp:cNvPr id="0" name=""/>
        <dsp:cNvSpPr/>
      </dsp:nvSpPr>
      <dsp:spPr>
        <a:xfrm rot="16200000">
          <a:off x="1926667" y="-1926667"/>
          <a:ext cx="2833216" cy="6686550"/>
        </a:xfrm>
        <a:prstGeom prst="flowChartManualOperation">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0813" bIns="0" numCol="1" spcCol="1270" anchor="ctr" anchorCtr="0">
          <a:noAutofit/>
        </a:bodyPr>
        <a:lstStyle/>
        <a:p>
          <a:pPr marL="0" lvl="0" indent="0" algn="ctr" defTabSz="1066800" rtl="0">
            <a:lnSpc>
              <a:spcPct val="90000"/>
            </a:lnSpc>
            <a:spcBef>
              <a:spcPct val="0"/>
            </a:spcBef>
            <a:spcAft>
              <a:spcPct val="35000"/>
            </a:spcAft>
            <a:buNone/>
          </a:pPr>
          <a:r>
            <a:rPr lang="el-GR" sz="2400" kern="1200">
              <a:latin typeface="Calibri" panose="020F0502020204030204" pitchFamily="34" charset="0"/>
              <a:ea typeface="Verdana" panose="020B0604030504040204" pitchFamily="34" charset="0"/>
              <a:cs typeface="Calibri" panose="020F0502020204030204" pitchFamily="34" charset="0"/>
            </a:rPr>
            <a:t>Είναι η μέθοδος κατανομής των βουλευτικών (ή άλλου τύπου) εδρών μεταξύ των κομμάτων (και μεταξύ των υποψηφίων) που μετέχουν στις εκλογές βάσει των ψήφων</a:t>
          </a:r>
          <a:r>
            <a:rPr lang="en-US" sz="2400" kern="1200">
              <a:latin typeface="Calibri" panose="020F0502020204030204" pitchFamily="34" charset="0"/>
              <a:ea typeface="Verdana" panose="020B0604030504040204" pitchFamily="34" charset="0"/>
              <a:cs typeface="Calibri" panose="020F0502020204030204" pitchFamily="34" charset="0"/>
            </a:rPr>
            <a:t> </a:t>
          </a:r>
          <a:r>
            <a:rPr lang="el-GR" sz="2400" kern="1200">
              <a:latin typeface="Calibri" panose="020F0502020204030204" pitchFamily="34" charset="0"/>
              <a:ea typeface="Verdana" panose="020B0604030504040204" pitchFamily="34" charset="0"/>
              <a:cs typeface="Calibri" panose="020F0502020204030204" pitchFamily="34" charset="0"/>
            </a:rPr>
            <a:t>που έλαβε κάθε συνδυασμός. </a:t>
          </a:r>
          <a:endParaRPr lang="en-GB" sz="2400" kern="1200">
            <a:latin typeface="Calibri" panose="020F0502020204030204" pitchFamily="34" charset="0"/>
            <a:ea typeface="Verdana" panose="020B0604030504040204" pitchFamily="34" charset="0"/>
            <a:cs typeface="Calibri" panose="020F0502020204030204" pitchFamily="34" charset="0"/>
          </a:endParaRPr>
        </a:p>
      </dsp:txBody>
      <dsp:txXfrm rot="5400000">
        <a:off x="0" y="566643"/>
        <a:ext cx="6686550" cy="1699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3A559-32EE-864D-B4F8-8CBBE248BAF2}">
      <dsp:nvSpPr>
        <dsp:cNvPr id="0" name=""/>
        <dsp:cNvSpPr/>
      </dsp:nvSpPr>
      <dsp:spPr>
        <a:xfrm>
          <a:off x="3343275" y="1211346"/>
          <a:ext cx="2365391" cy="410522"/>
        </a:xfrm>
        <a:custGeom>
          <a:avLst/>
          <a:gdLst/>
          <a:ahLst/>
          <a:cxnLst/>
          <a:rect l="0" t="0" r="0" b="0"/>
          <a:pathLst>
            <a:path>
              <a:moveTo>
                <a:pt x="0" y="0"/>
              </a:moveTo>
              <a:lnTo>
                <a:pt x="0" y="205261"/>
              </a:lnTo>
              <a:lnTo>
                <a:pt x="2365391" y="205261"/>
              </a:lnTo>
              <a:lnTo>
                <a:pt x="2365391" y="410522"/>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C3A38-0E22-2747-AC5D-72451035E166}">
      <dsp:nvSpPr>
        <dsp:cNvPr id="0" name=""/>
        <dsp:cNvSpPr/>
      </dsp:nvSpPr>
      <dsp:spPr>
        <a:xfrm>
          <a:off x="3297555" y="1211346"/>
          <a:ext cx="91440" cy="410522"/>
        </a:xfrm>
        <a:custGeom>
          <a:avLst/>
          <a:gdLst/>
          <a:ahLst/>
          <a:cxnLst/>
          <a:rect l="0" t="0" r="0" b="0"/>
          <a:pathLst>
            <a:path>
              <a:moveTo>
                <a:pt x="45720" y="0"/>
              </a:moveTo>
              <a:lnTo>
                <a:pt x="45720" y="410522"/>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6D48E-B2E6-1E4F-BDB6-0079DA300021}">
      <dsp:nvSpPr>
        <dsp:cNvPr id="0" name=""/>
        <dsp:cNvSpPr/>
      </dsp:nvSpPr>
      <dsp:spPr>
        <a:xfrm>
          <a:off x="977883" y="1211346"/>
          <a:ext cx="2365391" cy="410522"/>
        </a:xfrm>
        <a:custGeom>
          <a:avLst/>
          <a:gdLst/>
          <a:ahLst/>
          <a:cxnLst/>
          <a:rect l="0" t="0" r="0" b="0"/>
          <a:pathLst>
            <a:path>
              <a:moveTo>
                <a:pt x="2365391" y="0"/>
              </a:moveTo>
              <a:lnTo>
                <a:pt x="2365391" y="205261"/>
              </a:lnTo>
              <a:lnTo>
                <a:pt x="0" y="205261"/>
              </a:lnTo>
              <a:lnTo>
                <a:pt x="0" y="410522"/>
              </a:lnTo>
            </a:path>
          </a:pathLst>
        </a:custGeom>
        <a:noFill/>
        <a:ln w="15875"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24EC9-2E57-B546-85CD-5E7BD5AE4050}">
      <dsp:nvSpPr>
        <dsp:cNvPr id="0" name=""/>
        <dsp:cNvSpPr/>
      </dsp:nvSpPr>
      <dsp:spPr>
        <a:xfrm>
          <a:off x="2365840" y="233912"/>
          <a:ext cx="1954869" cy="97743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l-GR" sz="1300" kern="1200">
              <a:latin typeface="Calibri" panose="020F0502020204030204" pitchFamily="34" charset="0"/>
              <a:cs typeface="Calibri" panose="020F0502020204030204" pitchFamily="34" charset="0"/>
            </a:rPr>
            <a:t>Το σύνολο των τυπικών προϋποθέσεων που πρέπει να συγκεντρώνει ένας υποψήφιος, ώστε να  είναι εκλόγιμος</a:t>
          </a:r>
          <a:endParaRPr lang="en-GB" sz="1300" kern="1200">
            <a:latin typeface="Calibri" panose="020F0502020204030204" pitchFamily="34" charset="0"/>
            <a:cs typeface="Calibri" panose="020F0502020204030204" pitchFamily="34" charset="0"/>
          </a:endParaRPr>
        </a:p>
      </dsp:txBody>
      <dsp:txXfrm>
        <a:off x="2365840" y="233912"/>
        <a:ext cx="1954869" cy="977434"/>
      </dsp:txXfrm>
    </dsp:sp>
    <dsp:sp modelId="{BF0EF6ED-B844-A14D-9E5F-802D1AB1342F}">
      <dsp:nvSpPr>
        <dsp:cNvPr id="0" name=""/>
        <dsp:cNvSpPr/>
      </dsp:nvSpPr>
      <dsp:spPr>
        <a:xfrm>
          <a:off x="448" y="1621869"/>
          <a:ext cx="1954869" cy="97743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l-GR" sz="1300" kern="1200">
              <a:latin typeface="Calibri" panose="020F0502020204030204" pitchFamily="34" charset="0"/>
              <a:cs typeface="Calibri" panose="020F0502020204030204" pitchFamily="34" charset="0"/>
            </a:rPr>
            <a:t>ιθαγένεια</a:t>
          </a:r>
          <a:endParaRPr lang="en-GB" sz="1300" kern="1200">
            <a:latin typeface="Calibri" panose="020F0502020204030204" pitchFamily="34" charset="0"/>
            <a:cs typeface="Calibri" panose="020F0502020204030204" pitchFamily="34" charset="0"/>
          </a:endParaRPr>
        </a:p>
      </dsp:txBody>
      <dsp:txXfrm>
        <a:off x="448" y="1621869"/>
        <a:ext cx="1954869" cy="977434"/>
      </dsp:txXfrm>
    </dsp:sp>
    <dsp:sp modelId="{482A4F31-E41E-964F-9633-A0F197CE3484}">
      <dsp:nvSpPr>
        <dsp:cNvPr id="0" name=""/>
        <dsp:cNvSpPr/>
      </dsp:nvSpPr>
      <dsp:spPr>
        <a:xfrm>
          <a:off x="2365840" y="1621869"/>
          <a:ext cx="1954869" cy="97743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l-GR" sz="1300" kern="1200">
              <a:latin typeface="Calibri" panose="020F0502020204030204" pitchFamily="34" charset="0"/>
              <a:cs typeface="Calibri" panose="020F0502020204030204" pitchFamily="34" charset="0"/>
            </a:rPr>
            <a:t>ηλικία</a:t>
          </a:r>
          <a:endParaRPr lang="en-GB" sz="1300" kern="1200">
            <a:latin typeface="Calibri" panose="020F0502020204030204" pitchFamily="34" charset="0"/>
            <a:cs typeface="Calibri" panose="020F0502020204030204" pitchFamily="34" charset="0"/>
          </a:endParaRPr>
        </a:p>
      </dsp:txBody>
      <dsp:txXfrm>
        <a:off x="2365840" y="1621869"/>
        <a:ext cx="1954869" cy="977434"/>
      </dsp:txXfrm>
    </dsp:sp>
    <dsp:sp modelId="{3A850AE5-E9EC-3D45-BCBE-CB9E1D4138E0}">
      <dsp:nvSpPr>
        <dsp:cNvPr id="0" name=""/>
        <dsp:cNvSpPr/>
      </dsp:nvSpPr>
      <dsp:spPr>
        <a:xfrm>
          <a:off x="4731232" y="1621869"/>
          <a:ext cx="1954869" cy="977434"/>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l-GR" sz="1300" kern="1200">
              <a:latin typeface="Calibri" panose="020F0502020204030204" pitchFamily="34" charset="0"/>
              <a:cs typeface="Calibri" panose="020F0502020204030204" pitchFamily="34" charset="0"/>
            </a:rPr>
            <a:t>μη ύπαρξη ασυμβιβάστων</a:t>
          </a:r>
        </a:p>
        <a:p>
          <a:pPr marL="0" lvl="0" indent="0" algn="ctr" defTabSz="577850" rtl="0">
            <a:lnSpc>
              <a:spcPct val="90000"/>
            </a:lnSpc>
            <a:spcBef>
              <a:spcPct val="0"/>
            </a:spcBef>
            <a:spcAft>
              <a:spcPct val="35000"/>
            </a:spcAft>
            <a:buNone/>
          </a:pPr>
          <a:r>
            <a:rPr lang="el-GR" sz="1300" kern="1200">
              <a:latin typeface="Calibri" panose="020F0502020204030204" pitchFamily="34" charset="0"/>
              <a:cs typeface="Calibri" panose="020F0502020204030204" pitchFamily="34" charset="0"/>
            </a:rPr>
            <a:t>(π.χ. Εν ενεργεία στρατιωτικός</a:t>
          </a:r>
          <a:r>
            <a:rPr lang="el-GR" sz="1300" kern="1200"/>
            <a:t>)</a:t>
          </a:r>
          <a:endParaRPr lang="en-GB" sz="1300" kern="1200"/>
        </a:p>
      </dsp:txBody>
      <dsp:txXfrm>
        <a:off x="4731232" y="1621869"/>
        <a:ext cx="1954869" cy="9774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1548E-85B0-445A-B96C-CA46254D277F}">
      <dsp:nvSpPr>
        <dsp:cNvPr id="0" name=""/>
        <dsp:cNvSpPr/>
      </dsp:nvSpPr>
      <dsp:spPr>
        <a:xfrm>
          <a:off x="0" y="982980"/>
          <a:ext cx="8153400" cy="131064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72515-7A48-47E0-BEF6-F5E1B1D56E9A}">
      <dsp:nvSpPr>
        <dsp:cNvPr id="0" name=""/>
        <dsp:cNvSpPr/>
      </dsp:nvSpPr>
      <dsp:spPr>
        <a:xfrm>
          <a:off x="1111" y="0"/>
          <a:ext cx="2074672"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Η εκλογή διεξάγεται σε εκλογικά καταστήματα (ή κέντρα)</a:t>
          </a:r>
          <a:endParaRPr lang="en-GB" sz="1400" kern="1200" dirty="0">
            <a:latin typeface="Calibri" panose="020F0502020204030204" pitchFamily="34" charset="0"/>
            <a:cs typeface="Calibri" panose="020F0502020204030204" pitchFamily="34" charset="0"/>
          </a:endParaRPr>
        </a:p>
      </dsp:txBody>
      <dsp:txXfrm>
        <a:off x="1111" y="0"/>
        <a:ext cx="2074672" cy="1310640"/>
      </dsp:txXfrm>
    </dsp:sp>
    <dsp:sp modelId="{47C447AF-58EF-4CEC-BC1F-55D088298A46}">
      <dsp:nvSpPr>
        <dsp:cNvPr id="0" name=""/>
        <dsp:cNvSpPr/>
      </dsp:nvSpPr>
      <dsp:spPr>
        <a:xfrm>
          <a:off x="874618" y="1474469"/>
          <a:ext cx="327660" cy="327660"/>
        </a:xfrm>
        <a:prstGeom prst="ellipse">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A8D48-F687-4698-A90E-8D64C9EA5382}">
      <dsp:nvSpPr>
        <dsp:cNvPr id="0" name=""/>
        <dsp:cNvSpPr/>
      </dsp:nvSpPr>
      <dsp:spPr>
        <a:xfrm>
          <a:off x="2123349" y="1965960"/>
          <a:ext cx="1358964"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Υπό την εποπτεία του αντιπροσώπου της δικαστικής αρχής </a:t>
          </a:r>
          <a:endParaRPr lang="en-GB" sz="1400" kern="1200" dirty="0">
            <a:latin typeface="Calibri" panose="020F0502020204030204" pitchFamily="34" charset="0"/>
            <a:cs typeface="Calibri" panose="020F0502020204030204" pitchFamily="34" charset="0"/>
          </a:endParaRPr>
        </a:p>
      </dsp:txBody>
      <dsp:txXfrm>
        <a:off x="2123349" y="1965960"/>
        <a:ext cx="1358964" cy="1310640"/>
      </dsp:txXfrm>
    </dsp:sp>
    <dsp:sp modelId="{22BB3180-6939-42B2-98E5-D620B7DDF990}">
      <dsp:nvSpPr>
        <dsp:cNvPr id="0" name=""/>
        <dsp:cNvSpPr/>
      </dsp:nvSpPr>
      <dsp:spPr>
        <a:xfrm>
          <a:off x="2639001" y="1474469"/>
          <a:ext cx="327660" cy="327660"/>
        </a:xfrm>
        <a:prstGeom prst="ellipse">
          <a:avLst/>
        </a:prstGeom>
        <a:solidFill>
          <a:schemeClr val="accent3">
            <a:shade val="80000"/>
            <a:hueOff val="-77085"/>
            <a:satOff val="-3769"/>
            <a:lumOff val="912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15417-671A-4010-A9D6-A5304B7C0E3E}">
      <dsp:nvSpPr>
        <dsp:cNvPr id="0" name=""/>
        <dsp:cNvSpPr/>
      </dsp:nvSpPr>
      <dsp:spPr>
        <a:xfrm>
          <a:off x="3529879" y="0"/>
          <a:ext cx="2147228"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Και της εφορευτικής επιτροπής που αποτελείται από πολίτες εγγεγραμμένους στο συγκεκριμένο εκλογικό τμήμα</a:t>
          </a:r>
          <a:endParaRPr lang="en-GB" sz="1400" kern="1200" dirty="0">
            <a:latin typeface="Calibri" panose="020F0502020204030204" pitchFamily="34" charset="0"/>
            <a:cs typeface="Calibri" panose="020F0502020204030204" pitchFamily="34" charset="0"/>
          </a:endParaRPr>
        </a:p>
      </dsp:txBody>
      <dsp:txXfrm>
        <a:off x="3529879" y="0"/>
        <a:ext cx="2147228" cy="1310640"/>
      </dsp:txXfrm>
    </dsp:sp>
    <dsp:sp modelId="{A2D5CE8D-594D-4F6C-B24F-16B2413B95AF}">
      <dsp:nvSpPr>
        <dsp:cNvPr id="0" name=""/>
        <dsp:cNvSpPr/>
      </dsp:nvSpPr>
      <dsp:spPr>
        <a:xfrm>
          <a:off x="4439663" y="1474469"/>
          <a:ext cx="327660" cy="327660"/>
        </a:xfrm>
        <a:prstGeom prst="ellipse">
          <a:avLst/>
        </a:prstGeom>
        <a:solidFill>
          <a:schemeClr val="accent3">
            <a:shade val="80000"/>
            <a:hueOff val="-154171"/>
            <a:satOff val="-7537"/>
            <a:lumOff val="182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60913-E225-4B14-86E5-B36CEE7A48E8}">
      <dsp:nvSpPr>
        <dsp:cNvPr id="0" name=""/>
        <dsp:cNvSpPr/>
      </dsp:nvSpPr>
      <dsp:spPr>
        <a:xfrm>
          <a:off x="5724672" y="1965960"/>
          <a:ext cx="1612276"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Και παρακολουθείται από αντιπροσώπους των κομμάτων</a:t>
          </a:r>
          <a:endParaRPr lang="en-GB" sz="1400" kern="1200" dirty="0">
            <a:latin typeface="Calibri" panose="020F0502020204030204" pitchFamily="34" charset="0"/>
            <a:cs typeface="Calibri" panose="020F0502020204030204" pitchFamily="34" charset="0"/>
          </a:endParaRPr>
        </a:p>
      </dsp:txBody>
      <dsp:txXfrm>
        <a:off x="5724672" y="1965960"/>
        <a:ext cx="1612276" cy="1310640"/>
      </dsp:txXfrm>
    </dsp:sp>
    <dsp:sp modelId="{2CDA9EDB-027F-4BC3-B0BB-803541F1B446}">
      <dsp:nvSpPr>
        <dsp:cNvPr id="0" name=""/>
        <dsp:cNvSpPr/>
      </dsp:nvSpPr>
      <dsp:spPr>
        <a:xfrm>
          <a:off x="6366980" y="1474469"/>
          <a:ext cx="327660" cy="327660"/>
        </a:xfrm>
        <a:prstGeom prst="ellipse">
          <a:avLst/>
        </a:prstGeom>
        <a:solidFill>
          <a:schemeClr val="accent3">
            <a:shade val="80000"/>
            <a:hueOff val="-231256"/>
            <a:satOff val="-11306"/>
            <a:lumOff val="27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26D01-9EAE-3441-BA5A-E8C5A40B6C5D}">
      <dsp:nvSpPr>
        <dsp:cNvPr id="0" name=""/>
        <dsp:cNvSpPr/>
      </dsp:nvSpPr>
      <dsp:spPr>
        <a:xfrm>
          <a:off x="0" y="117426"/>
          <a:ext cx="5124159" cy="182662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l-GR" sz="2100" kern="1200"/>
            <a:t>Τα ψηφοδέλτια περιλαμβάνουν τους υποψήφιους όλων των εκλογικών συνδυασμών κάθε εκλογικής περιφέρειας</a:t>
          </a:r>
          <a:endParaRPr lang="en-GB" sz="2100" kern="1200"/>
        </a:p>
      </dsp:txBody>
      <dsp:txXfrm>
        <a:off x="89168" y="206594"/>
        <a:ext cx="4945823" cy="1648289"/>
      </dsp:txXfrm>
    </dsp:sp>
    <dsp:sp modelId="{07B7F9C5-4FB2-864D-A411-6E9CB37F8EA7}">
      <dsp:nvSpPr>
        <dsp:cNvPr id="0" name=""/>
        <dsp:cNvSpPr/>
      </dsp:nvSpPr>
      <dsp:spPr>
        <a:xfrm>
          <a:off x="0" y="2004532"/>
          <a:ext cx="5124159" cy="1826625"/>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l-GR" sz="2100" kern="1200"/>
            <a:t>Διαμορφώνονται είτε σε ενιαίο φύλλο (ένα φύλλο που περιλαμβάνει όλους τους υποψήφιους όλων των κομμάτων) είτε σε χωριστό φύλλο ανά συνδυασμό.</a:t>
          </a:r>
          <a:endParaRPr lang="en-GB" sz="2100" kern="1200"/>
        </a:p>
      </dsp:txBody>
      <dsp:txXfrm>
        <a:off x="89168" y="2093700"/>
        <a:ext cx="4945823" cy="16482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69EC8-E67F-4955-9611-88345F8C5A93}">
      <dsp:nvSpPr>
        <dsp:cNvPr id="0" name=""/>
        <dsp:cNvSpPr/>
      </dsp:nvSpPr>
      <dsp:spPr>
        <a:xfrm>
          <a:off x="4076700" y="1388009"/>
          <a:ext cx="2884295" cy="500580"/>
        </a:xfrm>
        <a:custGeom>
          <a:avLst/>
          <a:gdLst/>
          <a:ahLst/>
          <a:cxnLst/>
          <a:rect l="0" t="0" r="0" b="0"/>
          <a:pathLst>
            <a:path>
              <a:moveTo>
                <a:pt x="0" y="0"/>
              </a:moveTo>
              <a:lnTo>
                <a:pt x="0" y="250290"/>
              </a:lnTo>
              <a:lnTo>
                <a:pt x="2884295" y="250290"/>
              </a:lnTo>
              <a:lnTo>
                <a:pt x="2884295" y="50058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CCD46-46C8-41B7-AF63-B912275AA073}">
      <dsp:nvSpPr>
        <dsp:cNvPr id="0" name=""/>
        <dsp:cNvSpPr/>
      </dsp:nvSpPr>
      <dsp:spPr>
        <a:xfrm>
          <a:off x="4030979" y="1388009"/>
          <a:ext cx="91440" cy="500580"/>
        </a:xfrm>
        <a:custGeom>
          <a:avLst/>
          <a:gdLst/>
          <a:ahLst/>
          <a:cxnLst/>
          <a:rect l="0" t="0" r="0" b="0"/>
          <a:pathLst>
            <a:path>
              <a:moveTo>
                <a:pt x="45720" y="0"/>
              </a:moveTo>
              <a:lnTo>
                <a:pt x="45720" y="50058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29AED-B579-4F4C-8A35-EFB83FED7524}">
      <dsp:nvSpPr>
        <dsp:cNvPr id="0" name=""/>
        <dsp:cNvSpPr/>
      </dsp:nvSpPr>
      <dsp:spPr>
        <a:xfrm>
          <a:off x="1192404" y="1388009"/>
          <a:ext cx="2884295" cy="500580"/>
        </a:xfrm>
        <a:custGeom>
          <a:avLst/>
          <a:gdLst/>
          <a:ahLst/>
          <a:cxnLst/>
          <a:rect l="0" t="0" r="0" b="0"/>
          <a:pathLst>
            <a:path>
              <a:moveTo>
                <a:pt x="2884295" y="0"/>
              </a:moveTo>
              <a:lnTo>
                <a:pt x="2884295" y="250290"/>
              </a:lnTo>
              <a:lnTo>
                <a:pt x="0" y="250290"/>
              </a:lnTo>
              <a:lnTo>
                <a:pt x="0" y="50058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06A54-E0ED-4F44-AF08-43B8ECA52B96}">
      <dsp:nvSpPr>
        <dsp:cNvPr id="0" name=""/>
        <dsp:cNvSpPr/>
      </dsp:nvSpPr>
      <dsp:spPr>
        <a:xfrm>
          <a:off x="609598" y="196152"/>
          <a:ext cx="6934202" cy="1191857"/>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l-GR" sz="3300" kern="1200" dirty="0">
              <a:solidFill>
                <a:schemeClr val="bg1">
                  <a:lumMod val="75000"/>
                </a:schemeClr>
              </a:solidFill>
              <a:latin typeface="Calibri" panose="020F0502020204030204" pitchFamily="34" charset="0"/>
              <a:cs typeface="Calibri" panose="020F0502020204030204" pitchFamily="34" charset="0"/>
            </a:rPr>
            <a:t>Τα εκλογικά συστήματα χωρίζονται σε 3 κατηγορίες</a:t>
          </a:r>
          <a:endParaRPr lang="en-GB" sz="3300" kern="1200" dirty="0">
            <a:solidFill>
              <a:schemeClr val="bg1">
                <a:lumMod val="75000"/>
              </a:schemeClr>
            </a:solidFill>
            <a:latin typeface="Calibri" panose="020F0502020204030204" pitchFamily="34" charset="0"/>
            <a:cs typeface="Calibri" panose="020F0502020204030204" pitchFamily="34" charset="0"/>
          </a:endParaRPr>
        </a:p>
      </dsp:txBody>
      <dsp:txXfrm>
        <a:off x="609598" y="196152"/>
        <a:ext cx="6934202" cy="1191857"/>
      </dsp:txXfrm>
    </dsp:sp>
    <dsp:sp modelId="{345D06B4-F237-445D-BF3E-055B7E1E9885}">
      <dsp:nvSpPr>
        <dsp:cNvPr id="0" name=""/>
        <dsp:cNvSpPr/>
      </dsp:nvSpPr>
      <dsp:spPr>
        <a:xfrm>
          <a:off x="547" y="1888590"/>
          <a:ext cx="2383714" cy="1191857"/>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l-GR" sz="3300" kern="1200" dirty="0">
              <a:solidFill>
                <a:schemeClr val="accent2">
                  <a:lumMod val="40000"/>
                  <a:lumOff val="60000"/>
                </a:schemeClr>
              </a:solidFill>
              <a:latin typeface="Calibri" panose="020F0502020204030204" pitchFamily="34" charset="0"/>
              <a:cs typeface="Calibri" panose="020F0502020204030204" pitchFamily="34" charset="0"/>
            </a:rPr>
            <a:t>Πλειοψηφικά συστήματα</a:t>
          </a:r>
          <a:endParaRPr lang="en-GB" sz="3300" kern="1200" dirty="0">
            <a:solidFill>
              <a:schemeClr val="accent2">
                <a:lumMod val="40000"/>
                <a:lumOff val="60000"/>
              </a:schemeClr>
            </a:solidFill>
            <a:latin typeface="Calibri" panose="020F0502020204030204" pitchFamily="34" charset="0"/>
            <a:cs typeface="Calibri" panose="020F0502020204030204" pitchFamily="34" charset="0"/>
          </a:endParaRPr>
        </a:p>
      </dsp:txBody>
      <dsp:txXfrm>
        <a:off x="547" y="1888590"/>
        <a:ext cx="2383714" cy="1191857"/>
      </dsp:txXfrm>
    </dsp:sp>
    <dsp:sp modelId="{36335C41-8211-419C-B436-C196E06C7CD7}">
      <dsp:nvSpPr>
        <dsp:cNvPr id="0" name=""/>
        <dsp:cNvSpPr/>
      </dsp:nvSpPr>
      <dsp:spPr>
        <a:xfrm>
          <a:off x="2884842" y="1888590"/>
          <a:ext cx="2383714" cy="1191857"/>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l-GR" sz="3300" kern="1200" dirty="0">
              <a:solidFill>
                <a:schemeClr val="bg2">
                  <a:lumMod val="75000"/>
                </a:schemeClr>
              </a:solidFill>
              <a:latin typeface="Calibri" panose="020F0502020204030204" pitchFamily="34" charset="0"/>
              <a:cs typeface="Calibri" panose="020F0502020204030204" pitchFamily="34" charset="0"/>
            </a:rPr>
            <a:t>Αναλογικά</a:t>
          </a:r>
          <a:r>
            <a:rPr lang="el-GR" sz="3300" kern="1200" dirty="0">
              <a:latin typeface="Calibri" panose="020F0502020204030204" pitchFamily="34" charset="0"/>
              <a:cs typeface="Calibri" panose="020F0502020204030204" pitchFamily="34" charset="0"/>
            </a:rPr>
            <a:t> </a:t>
          </a:r>
          <a:r>
            <a:rPr lang="el-GR" sz="3300" kern="1200" dirty="0">
              <a:solidFill>
                <a:schemeClr val="bg2">
                  <a:lumMod val="75000"/>
                </a:schemeClr>
              </a:solidFill>
              <a:latin typeface="Calibri" panose="020F0502020204030204" pitchFamily="34" charset="0"/>
              <a:cs typeface="Calibri" panose="020F0502020204030204" pitchFamily="34" charset="0"/>
            </a:rPr>
            <a:t>συστήματα</a:t>
          </a:r>
          <a:endParaRPr lang="en-GB" sz="3300" kern="1200" dirty="0">
            <a:solidFill>
              <a:schemeClr val="bg2">
                <a:lumMod val="75000"/>
              </a:schemeClr>
            </a:solidFill>
            <a:latin typeface="Calibri" panose="020F0502020204030204" pitchFamily="34" charset="0"/>
            <a:cs typeface="Calibri" panose="020F0502020204030204" pitchFamily="34" charset="0"/>
          </a:endParaRPr>
        </a:p>
      </dsp:txBody>
      <dsp:txXfrm>
        <a:off x="2884842" y="1888590"/>
        <a:ext cx="2383714" cy="1191857"/>
      </dsp:txXfrm>
    </dsp:sp>
    <dsp:sp modelId="{F8F09A15-D1F2-42FC-A7F2-54C756A071F4}">
      <dsp:nvSpPr>
        <dsp:cNvPr id="0" name=""/>
        <dsp:cNvSpPr/>
      </dsp:nvSpPr>
      <dsp:spPr>
        <a:xfrm>
          <a:off x="5769137" y="1888590"/>
          <a:ext cx="2383714" cy="1191857"/>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l-GR" sz="3300" kern="1200" dirty="0">
              <a:solidFill>
                <a:srgbClr val="FFFF00"/>
              </a:solidFill>
              <a:latin typeface="Calibri" panose="020F0502020204030204" pitchFamily="34" charset="0"/>
              <a:cs typeface="Calibri" panose="020F0502020204030204" pitchFamily="34" charset="0"/>
            </a:rPr>
            <a:t>Μικτά συστήματα</a:t>
          </a:r>
          <a:endParaRPr lang="en-GB" sz="3300" kern="1200" dirty="0">
            <a:solidFill>
              <a:srgbClr val="FFFF00"/>
            </a:solidFill>
            <a:latin typeface="Calibri" panose="020F0502020204030204" pitchFamily="34" charset="0"/>
            <a:cs typeface="Calibri" panose="020F0502020204030204" pitchFamily="34" charset="0"/>
          </a:endParaRPr>
        </a:p>
      </dsp:txBody>
      <dsp:txXfrm>
        <a:off x="5769137" y="1888590"/>
        <a:ext cx="2383714" cy="11918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B61D1-7942-4340-B74C-1F3C2778742D}">
      <dsp:nvSpPr>
        <dsp:cNvPr id="0" name=""/>
        <dsp:cNvSpPr/>
      </dsp:nvSpPr>
      <dsp:spPr>
        <a:xfrm>
          <a:off x="0" y="36569"/>
          <a:ext cx="8153400" cy="3203460"/>
        </a:xfrm>
        <a:prstGeom prst="roundRect">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just" defTabSz="1644650" rtl="0">
            <a:lnSpc>
              <a:spcPct val="90000"/>
            </a:lnSpc>
            <a:spcBef>
              <a:spcPct val="0"/>
            </a:spcBef>
            <a:spcAft>
              <a:spcPct val="35000"/>
            </a:spcAft>
            <a:buNone/>
          </a:pPr>
          <a:r>
            <a:rPr lang="el-GR" sz="3700" kern="1200" dirty="0">
              <a:latin typeface="Calibri" panose="020F0502020204030204" pitchFamily="34" charset="0"/>
              <a:cs typeface="Calibri" panose="020F0502020204030204" pitchFamily="34" charset="0"/>
            </a:rPr>
            <a:t>Πλειοψηφικό είναι το σύστημα κατά το οποίο σε κάθε εκλογική περιφέρεια εκλέγεται μόνο ο συνδυασμός ή ο υποψήφιος που λαμβάνει την πλειοψηφία των ψήφων. </a:t>
          </a:r>
          <a:endParaRPr lang="en-GB" sz="3700" kern="1200" dirty="0">
            <a:latin typeface="Calibri" panose="020F0502020204030204" pitchFamily="34" charset="0"/>
            <a:cs typeface="Calibri" panose="020F0502020204030204" pitchFamily="34" charset="0"/>
          </a:endParaRPr>
        </a:p>
      </dsp:txBody>
      <dsp:txXfrm>
        <a:off x="156380" y="192949"/>
        <a:ext cx="7840640" cy="28907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B6F3F-846B-C14E-A937-2B6F73F9CE24}">
      <dsp:nvSpPr>
        <dsp:cNvPr id="0" name=""/>
        <dsp:cNvSpPr/>
      </dsp:nvSpPr>
      <dsp:spPr>
        <a:xfrm>
          <a:off x="0" y="1928"/>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3C80B46-9061-FA42-AE06-72D09F587379}">
      <dsp:nvSpPr>
        <dsp:cNvPr id="0" name=""/>
        <dsp:cNvSpPr/>
      </dsp:nvSpPr>
      <dsp:spPr>
        <a:xfrm>
          <a:off x="0" y="1928"/>
          <a:ext cx="5124159" cy="13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l-GR" sz="1700" kern="1200">
              <a:latin typeface="Calibri" panose="020F0502020204030204" pitchFamily="34" charset="0"/>
              <a:cs typeface="Calibri" panose="020F0502020204030204" pitchFamily="34" charset="0"/>
            </a:rPr>
            <a:t>Τα πλειοψηφικά συστήματα χωρίζονται</a:t>
          </a:r>
          <a:r>
            <a:rPr lang="en-US" sz="1700" kern="1200">
              <a:latin typeface="Calibri" panose="020F0502020204030204" pitchFamily="34" charset="0"/>
              <a:cs typeface="Calibri" panose="020F0502020204030204" pitchFamily="34" charset="0"/>
            </a:rPr>
            <a:t> </a:t>
          </a:r>
          <a:r>
            <a:rPr lang="el-GR" sz="1700" b="1" u="sng" kern="1200">
              <a:latin typeface="Calibri" panose="020F0502020204030204" pitchFamily="34" charset="0"/>
              <a:cs typeface="Calibri" panose="020F0502020204030204" pitchFamily="34" charset="0"/>
            </a:rPr>
            <a:t>ανάλογα με τον αριθμό των βουλευτών που εκλέγονται σε κάθε περιφέρεια</a:t>
          </a:r>
          <a:r>
            <a:rPr lang="el-GR" sz="1700" kern="1200">
              <a:latin typeface="Calibri" panose="020F0502020204030204" pitchFamily="34" charset="0"/>
              <a:cs typeface="Calibri" panose="020F0502020204030204" pitchFamily="34" charset="0"/>
            </a:rPr>
            <a:t> σε :</a:t>
          </a:r>
          <a:endParaRPr lang="en-GB" sz="1700" kern="1200">
            <a:latin typeface="Calibri" panose="020F0502020204030204" pitchFamily="34" charset="0"/>
            <a:cs typeface="Calibri" panose="020F0502020204030204" pitchFamily="34" charset="0"/>
          </a:endParaRPr>
        </a:p>
      </dsp:txBody>
      <dsp:txXfrm>
        <a:off x="0" y="1928"/>
        <a:ext cx="5124159" cy="1314909"/>
      </dsp:txXfrm>
    </dsp:sp>
    <dsp:sp modelId="{C158C442-FC1C-BC47-A167-0B3DFCF483A5}">
      <dsp:nvSpPr>
        <dsp:cNvPr id="0" name=""/>
        <dsp:cNvSpPr/>
      </dsp:nvSpPr>
      <dsp:spPr>
        <a:xfrm>
          <a:off x="0" y="1316837"/>
          <a:ext cx="5124159"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E1DF3EA-52D1-D14B-95EF-0EEF879A1E8E}">
      <dsp:nvSpPr>
        <dsp:cNvPr id="0" name=""/>
        <dsp:cNvSpPr/>
      </dsp:nvSpPr>
      <dsp:spPr>
        <a:xfrm>
          <a:off x="0" y="1316837"/>
          <a:ext cx="5124159" cy="13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l-GR" sz="1700" b="1" u="sng" kern="1200">
              <a:latin typeface="Calibri" panose="020F0502020204030204" pitchFamily="34" charset="0"/>
              <a:cs typeface="Calibri" panose="020F0502020204030204" pitchFamily="34" charset="0"/>
            </a:rPr>
            <a:t>Μονοεδρικά</a:t>
          </a:r>
          <a:r>
            <a:rPr lang="el-GR" sz="1700" kern="1200">
              <a:latin typeface="Calibri" panose="020F0502020204030204" pitchFamily="34" charset="0"/>
              <a:cs typeface="Calibri" panose="020F0502020204030204" pitchFamily="34" charset="0"/>
            </a:rPr>
            <a:t> συστήματα:  όταν κάθε εκλογική περιφέρεια εκλέγει ένα βουλευτή (π.χ. Μ Βρετανία, Γαλλία, Ρωσία)</a:t>
          </a:r>
          <a:endParaRPr lang="en-GB" sz="1700" kern="1200">
            <a:latin typeface="Calibri" panose="020F0502020204030204" pitchFamily="34" charset="0"/>
            <a:cs typeface="Calibri" panose="020F0502020204030204" pitchFamily="34" charset="0"/>
          </a:endParaRPr>
        </a:p>
      </dsp:txBody>
      <dsp:txXfrm>
        <a:off x="0" y="1316837"/>
        <a:ext cx="5124159" cy="1314909"/>
      </dsp:txXfrm>
    </dsp:sp>
    <dsp:sp modelId="{B3259CAA-4692-F140-98F8-7BE238539ED0}">
      <dsp:nvSpPr>
        <dsp:cNvPr id="0" name=""/>
        <dsp:cNvSpPr/>
      </dsp:nvSpPr>
      <dsp:spPr>
        <a:xfrm>
          <a:off x="0" y="2631746"/>
          <a:ext cx="5124159"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FF1552E-1E52-AE4E-BCA8-F2BC47113A7D}">
      <dsp:nvSpPr>
        <dsp:cNvPr id="0" name=""/>
        <dsp:cNvSpPr/>
      </dsp:nvSpPr>
      <dsp:spPr>
        <a:xfrm>
          <a:off x="0" y="2631746"/>
          <a:ext cx="5124159" cy="13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l-GR" sz="1700" b="1" u="sng" kern="1200" dirty="0">
              <a:latin typeface="Calibri" panose="020F0502020204030204" pitchFamily="34" charset="0"/>
              <a:cs typeface="Calibri" panose="020F0502020204030204" pitchFamily="34" charset="0"/>
            </a:rPr>
            <a:t>Πολυεδρικά</a:t>
          </a:r>
          <a:r>
            <a:rPr lang="el-GR" sz="1700" b="0" kern="1200" dirty="0">
              <a:latin typeface="Calibri" panose="020F0502020204030204" pitchFamily="34" charset="0"/>
              <a:cs typeface="Calibri" panose="020F0502020204030204" pitchFamily="34" charset="0"/>
            </a:rPr>
            <a:t> συστήματα: όταν κάθε εκλογική περιφέρεια εκλέγει περισσότερους βουλευτές. Στην περίπτωση αυτή, ο </a:t>
          </a:r>
          <a:r>
            <a:rPr lang="el-GR" sz="1700" b="0" kern="1200" dirty="0" err="1">
              <a:latin typeface="Calibri" panose="020F0502020204030204" pitchFamily="34" charset="0"/>
              <a:cs typeface="Calibri" panose="020F0502020204030204" pitchFamily="34" charset="0"/>
            </a:rPr>
            <a:t>πλειοψηφών</a:t>
          </a:r>
          <a:r>
            <a:rPr lang="el-GR" sz="1700" b="0" kern="1200" dirty="0">
              <a:latin typeface="Calibri" panose="020F0502020204030204" pitchFamily="34" charset="0"/>
              <a:cs typeface="Calibri" panose="020F0502020204030204" pitchFamily="34" charset="0"/>
            </a:rPr>
            <a:t> συνδυασμός εκλέγει όλους τους βουλευτές της συγκεκριμένης περιφέρειας. </a:t>
          </a:r>
          <a:endParaRPr lang="en-GB" sz="1700" b="0" kern="1200" dirty="0">
            <a:latin typeface="Calibri" panose="020F0502020204030204" pitchFamily="34" charset="0"/>
            <a:cs typeface="Calibri" panose="020F0502020204030204" pitchFamily="34" charset="0"/>
          </a:endParaRPr>
        </a:p>
      </dsp:txBody>
      <dsp:txXfrm>
        <a:off x="0" y="2631746"/>
        <a:ext cx="5124159" cy="13149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F1310-2B1C-4132-A352-67B07364EC63}">
      <dsp:nvSpPr>
        <dsp:cNvPr id="0" name=""/>
        <dsp:cNvSpPr/>
      </dsp:nvSpPr>
      <dsp:spPr>
        <a:xfrm rot="16200000">
          <a:off x="-343430" y="344425"/>
          <a:ext cx="3276600" cy="2587749"/>
        </a:xfrm>
        <a:prstGeom prst="flowChartManualOperation">
          <a:avLst/>
        </a:prstGeom>
        <a:solidFill>
          <a:schemeClr val="accent2">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ctr" defTabSz="1066800" rtl="0">
            <a:lnSpc>
              <a:spcPct val="90000"/>
            </a:lnSpc>
            <a:spcBef>
              <a:spcPct val="0"/>
            </a:spcBef>
            <a:spcAft>
              <a:spcPct val="35000"/>
            </a:spcAft>
            <a:buNone/>
          </a:pPr>
          <a:r>
            <a:rPr lang="el-GR" sz="2400" kern="1200">
              <a:latin typeface="Calibri" panose="020F0502020204030204" pitchFamily="34" charset="0"/>
              <a:cs typeface="Calibri" panose="020F0502020204030204" pitchFamily="34" charset="0"/>
            </a:rPr>
            <a:t>Τα πλειοψηφικά συστήματα χωρίζονται </a:t>
          </a:r>
          <a:r>
            <a:rPr lang="el-GR" sz="2400" b="1" u="none" kern="1200">
              <a:latin typeface="Calibri" panose="020F0502020204030204" pitchFamily="34" charset="0"/>
              <a:cs typeface="Calibri" panose="020F0502020204030204" pitchFamily="34" charset="0"/>
            </a:rPr>
            <a:t>ανάλογα με την πλειοψηφία που απαιτείται για την εκλογή </a:t>
          </a:r>
          <a:r>
            <a:rPr lang="el-GR" sz="2400" u="none" kern="1200">
              <a:latin typeface="Calibri" panose="020F0502020204030204" pitchFamily="34" charset="0"/>
              <a:cs typeface="Calibri" panose="020F0502020204030204" pitchFamily="34" charset="0"/>
            </a:rPr>
            <a:t> σε </a:t>
          </a:r>
          <a:r>
            <a:rPr lang="el-GR" sz="2400" kern="1200">
              <a:latin typeface="Calibri" panose="020F0502020204030204" pitchFamily="34" charset="0"/>
              <a:cs typeface="Calibri" panose="020F0502020204030204" pitchFamily="34" charset="0"/>
            </a:rPr>
            <a:t>:</a:t>
          </a:r>
          <a:endParaRPr lang="en-GB" sz="2400" kern="1200" dirty="0">
            <a:latin typeface="Calibri" panose="020F0502020204030204" pitchFamily="34" charset="0"/>
            <a:cs typeface="Calibri" panose="020F0502020204030204" pitchFamily="34" charset="0"/>
          </a:endParaRPr>
        </a:p>
      </dsp:txBody>
      <dsp:txXfrm rot="5400000">
        <a:off x="996" y="655319"/>
        <a:ext cx="2587749" cy="1965960"/>
      </dsp:txXfrm>
    </dsp:sp>
    <dsp:sp modelId="{F9CFFF8B-D430-4FD3-8A72-6BB31FF2B5BD}">
      <dsp:nvSpPr>
        <dsp:cNvPr id="0" name=""/>
        <dsp:cNvSpPr/>
      </dsp:nvSpPr>
      <dsp:spPr>
        <a:xfrm rot="16200000">
          <a:off x="2438399" y="344425"/>
          <a:ext cx="3276600" cy="2587749"/>
        </a:xfrm>
        <a:prstGeom prst="flowChartManualOperation">
          <a:avLst/>
        </a:prstGeom>
        <a:solidFill>
          <a:schemeClr val="accent2">
            <a:shade val="50000"/>
            <a:hueOff val="-504731"/>
            <a:satOff val="-14967"/>
            <a:lumOff val="3398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l-GR" sz="1400" b="1" u="none" kern="1200">
              <a:latin typeface="Calibri" panose="020F0502020204030204" pitchFamily="34" charset="0"/>
              <a:cs typeface="Calibri" panose="020F0502020204030204" pitchFamily="34" charset="0"/>
            </a:rPr>
            <a:t>Συστήματα ενός γύρου ή σχετικής πλειοψηφίας</a:t>
          </a:r>
        </a:p>
        <a:p>
          <a:pPr marL="0" lvl="0" indent="0" algn="ctr" defTabSz="622300" rtl="0">
            <a:lnSpc>
              <a:spcPct val="90000"/>
            </a:lnSpc>
            <a:spcBef>
              <a:spcPct val="0"/>
            </a:spcBef>
            <a:spcAft>
              <a:spcPct val="35000"/>
            </a:spcAft>
            <a:buNone/>
          </a:pPr>
          <a:r>
            <a:rPr lang="el-GR" sz="1400" b="0" u="sng" kern="1200">
              <a:latin typeface="Calibri" panose="020F0502020204030204" pitchFamily="34" charset="0"/>
              <a:cs typeface="Calibri" panose="020F0502020204030204" pitchFamily="34" charset="0"/>
            </a:rPr>
            <a:t>(</a:t>
          </a:r>
          <a:r>
            <a:rPr lang="el-GR" sz="1400" b="0" kern="1200">
              <a:latin typeface="Calibri" panose="020F0502020204030204" pitchFamily="34" charset="0"/>
              <a:cs typeface="Calibri" panose="020F0502020204030204" pitchFamily="34" charset="0"/>
            </a:rPr>
            <a:t>first-past-the-post)</a:t>
          </a:r>
          <a:r>
            <a:rPr lang="el-GR" sz="1400" b="0" u="sng" kern="1200">
              <a:latin typeface="Calibri" panose="020F0502020204030204" pitchFamily="34" charset="0"/>
              <a:cs typeface="Calibri" panose="020F0502020204030204" pitchFamily="34" charset="0"/>
            </a:rPr>
            <a:t> </a:t>
          </a:r>
        </a:p>
        <a:p>
          <a:pPr marL="0" lvl="0" indent="0" algn="ctr"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Εκλέγεται ο βουλευτής ή ο συνδυασμός που λαμβάνει την σχετική πλειοψηφία. </a:t>
          </a:r>
        </a:p>
        <a:p>
          <a:pPr marL="0" lvl="0" indent="0" algn="ctr"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(Ην. Βασίλειο, Καναδάς, Η.Π.Α., Ινδία κ.α.). </a:t>
          </a:r>
          <a:endParaRPr lang="en-GB" sz="1400" kern="1200" dirty="0">
            <a:latin typeface="Calibri" panose="020F0502020204030204" pitchFamily="34" charset="0"/>
            <a:cs typeface="Calibri" panose="020F0502020204030204" pitchFamily="34" charset="0"/>
          </a:endParaRPr>
        </a:p>
      </dsp:txBody>
      <dsp:txXfrm rot="5400000">
        <a:off x="2782825" y="655319"/>
        <a:ext cx="2587749" cy="1965960"/>
      </dsp:txXfrm>
    </dsp:sp>
    <dsp:sp modelId="{419E397F-005E-47CC-A8DF-22F63A885A5E}">
      <dsp:nvSpPr>
        <dsp:cNvPr id="0" name=""/>
        <dsp:cNvSpPr/>
      </dsp:nvSpPr>
      <dsp:spPr>
        <a:xfrm rot="16200000">
          <a:off x="5220230" y="344425"/>
          <a:ext cx="3276600" cy="2587749"/>
        </a:xfrm>
        <a:prstGeom prst="flowChartManualOperation">
          <a:avLst/>
        </a:prstGeom>
        <a:solidFill>
          <a:schemeClr val="accent2">
            <a:shade val="50000"/>
            <a:hueOff val="-504731"/>
            <a:satOff val="-14967"/>
            <a:lumOff val="3398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marL="0" lvl="0" indent="0" algn="ctr" defTabSz="622300" rtl="0">
            <a:lnSpc>
              <a:spcPct val="90000"/>
            </a:lnSpc>
            <a:spcBef>
              <a:spcPct val="0"/>
            </a:spcBef>
            <a:spcAft>
              <a:spcPct val="35000"/>
            </a:spcAft>
            <a:buNone/>
          </a:pPr>
          <a:r>
            <a:rPr lang="el-GR" sz="1400" b="1" u="none" kern="1200">
              <a:latin typeface="Calibri" panose="020F0502020204030204" pitchFamily="34" charset="0"/>
              <a:cs typeface="Calibri" panose="020F0502020204030204" pitchFamily="34" charset="0"/>
            </a:rPr>
            <a:t>Συστήματα δύο γύρων</a:t>
          </a:r>
          <a:r>
            <a:rPr lang="el-GR" sz="1400" u="none" kern="1200">
              <a:latin typeface="Calibri" panose="020F0502020204030204" pitchFamily="34" charset="0"/>
              <a:cs typeface="Calibri" panose="020F0502020204030204" pitchFamily="34" charset="0"/>
            </a:rPr>
            <a:t> Εκλέγεται ο βουλευτής ή ο συνδυασμός που λαμβάνει την απόλυτη πλειοψηφία. </a:t>
          </a:r>
        </a:p>
        <a:p>
          <a:pPr marL="0" lvl="0" indent="0" algn="ctr" defTabSz="622300" rtl="0">
            <a:lnSpc>
              <a:spcPct val="90000"/>
            </a:lnSpc>
            <a:spcBef>
              <a:spcPct val="0"/>
            </a:spcBef>
            <a:spcAft>
              <a:spcPct val="35000"/>
            </a:spcAft>
            <a:buNone/>
          </a:pPr>
          <a:r>
            <a:rPr lang="el-GR" sz="1400" u="none" kern="1200">
              <a:latin typeface="Calibri" panose="020F0502020204030204" pitchFamily="34" charset="0"/>
              <a:cs typeface="Calibri" panose="020F0502020204030204" pitchFamily="34" charset="0"/>
            </a:rPr>
            <a:t>Αν δεν λάβει κανείς την απόλυτη πλειοψηφία, η εκλογή επαναλαμβάνεται μεταξύ των 2 πρώτων ή όσων συγκέντρωσαν συγκεκριμένο ποσοστό και εκλέγεται πλέον ο πλειοψηφών υποψήφιος. </a:t>
          </a:r>
        </a:p>
        <a:p>
          <a:pPr marL="0" lvl="0" indent="0" algn="ctr" defTabSz="622300" rtl="0">
            <a:lnSpc>
              <a:spcPct val="90000"/>
            </a:lnSpc>
            <a:spcBef>
              <a:spcPct val="0"/>
            </a:spcBef>
            <a:spcAft>
              <a:spcPct val="35000"/>
            </a:spcAft>
            <a:buNone/>
          </a:pPr>
          <a:r>
            <a:rPr lang="el-GR" sz="1400" u="none" kern="1200">
              <a:latin typeface="Calibri" panose="020F0502020204030204" pitchFamily="34" charset="0"/>
              <a:cs typeface="Calibri" panose="020F0502020204030204" pitchFamily="34" charset="0"/>
            </a:rPr>
            <a:t>(Γαλλία, γαλλόφωνες χώρες Αφρικής, εκλογές προέδρων δημοκρατίας)</a:t>
          </a:r>
          <a:endParaRPr lang="en-GB" sz="1400" u="none" kern="1200" dirty="0">
            <a:latin typeface="Calibri" panose="020F0502020204030204" pitchFamily="34" charset="0"/>
            <a:cs typeface="Calibri" panose="020F0502020204030204" pitchFamily="34" charset="0"/>
          </a:endParaRPr>
        </a:p>
      </dsp:txBody>
      <dsp:txXfrm rot="5400000">
        <a:off x="5564656" y="655319"/>
        <a:ext cx="2587749" cy="19659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F3F7-71AB-A445-9C80-4CDBB87EBDD9}">
      <dsp:nvSpPr>
        <dsp:cNvPr id="0" name=""/>
        <dsp:cNvSpPr/>
      </dsp:nvSpPr>
      <dsp:spPr>
        <a:xfrm>
          <a:off x="0" y="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B7324D0-54A2-B94B-B5EF-B66EFC2EFF1F}">
      <dsp:nvSpPr>
        <dsp:cNvPr id="0" name=""/>
        <dsp:cNvSpPr/>
      </dsp:nvSpPr>
      <dsp:spPr>
        <a:xfrm>
          <a:off x="0" y="0"/>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Η </a:t>
          </a:r>
          <a:r>
            <a:rPr lang="el-GR" sz="1400" b="1" u="sng" kern="1200">
              <a:latin typeface="Calibri" panose="020F0502020204030204" pitchFamily="34" charset="0"/>
              <a:cs typeface="Calibri" panose="020F0502020204030204" pitchFamily="34" charset="0"/>
            </a:rPr>
            <a:t>Εναλλακτική Ψήφος συνδυάζει την διαδικασία δύο γύρων σε μια ψηφοφορία</a:t>
          </a:r>
          <a:r>
            <a:rPr lang="el-GR" sz="1400" kern="1200">
              <a:latin typeface="Calibri" panose="020F0502020204030204" pitchFamily="34" charset="0"/>
              <a:cs typeface="Calibri" panose="020F0502020204030204" pitchFamily="34" charset="0"/>
            </a:rPr>
            <a:t>. Ο ψηφοφόρος δεν ψηφίζει έναν μονάχα υποψήφιο, αλλά όλους με σειρά προτίμησης. </a:t>
          </a:r>
          <a:endParaRPr lang="en-GB" sz="1400" kern="1200">
            <a:latin typeface="Calibri" panose="020F0502020204030204" pitchFamily="34" charset="0"/>
            <a:cs typeface="Calibri" panose="020F0502020204030204" pitchFamily="34" charset="0"/>
          </a:endParaRPr>
        </a:p>
      </dsp:txBody>
      <dsp:txXfrm>
        <a:off x="0" y="0"/>
        <a:ext cx="5124159" cy="987146"/>
      </dsp:txXfrm>
    </dsp:sp>
    <dsp:sp modelId="{B5744B57-8C60-614E-86A8-0F088FAD92A6}">
      <dsp:nvSpPr>
        <dsp:cNvPr id="0" name=""/>
        <dsp:cNvSpPr/>
      </dsp:nvSpPr>
      <dsp:spPr>
        <a:xfrm>
          <a:off x="0" y="987146"/>
          <a:ext cx="5124159"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BABB3A6-91E8-E84B-AC91-E0B5B388EBD6}">
      <dsp:nvSpPr>
        <dsp:cNvPr id="0" name=""/>
        <dsp:cNvSpPr/>
      </dsp:nvSpPr>
      <dsp:spPr>
        <a:xfrm>
          <a:off x="0" y="987146"/>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Εφόσον ένας υποψήφιος λάβει την απόλυτη πλειοψηφία των εγκύρων ψηφοδελτίων εκλέγεται και η διαδικασία σταματά εκεί.</a:t>
          </a:r>
          <a:endParaRPr lang="en-GB" sz="1400" kern="1200">
            <a:latin typeface="Calibri" panose="020F0502020204030204" pitchFamily="34" charset="0"/>
            <a:cs typeface="Calibri" panose="020F0502020204030204" pitchFamily="34" charset="0"/>
          </a:endParaRPr>
        </a:p>
      </dsp:txBody>
      <dsp:txXfrm>
        <a:off x="0" y="987146"/>
        <a:ext cx="5124159" cy="987146"/>
      </dsp:txXfrm>
    </dsp:sp>
    <dsp:sp modelId="{FB2BEC82-A576-D841-8785-A2EFC3C3F1B2}">
      <dsp:nvSpPr>
        <dsp:cNvPr id="0" name=""/>
        <dsp:cNvSpPr/>
      </dsp:nvSpPr>
      <dsp:spPr>
        <a:xfrm>
          <a:off x="0" y="1974292"/>
          <a:ext cx="5124159"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23AAA20-75E7-4F40-9581-0423EBD0837B}">
      <dsp:nvSpPr>
        <dsp:cNvPr id="0" name=""/>
        <dsp:cNvSpPr/>
      </dsp:nvSpPr>
      <dsp:spPr>
        <a:xfrm>
          <a:off x="0" y="1974292"/>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 Εφόσον κανείς υποψήφιος δέν έχει λάβει απόλυτη πλειοψηφία, ο υποψήφιος που έχει με τις λιγότερες πρώτες προτιμήσεις αποκλείεται και η ψήφοι του μεταφέρονται στον υποψήφιο που καταγράφηκε ως δεύτερη επιλογή κάθε ψηφοδελτίου. </a:t>
          </a:r>
          <a:endParaRPr lang="en-GB" sz="1400" kern="1200">
            <a:latin typeface="Calibri" panose="020F0502020204030204" pitchFamily="34" charset="0"/>
            <a:cs typeface="Calibri" panose="020F0502020204030204" pitchFamily="34" charset="0"/>
          </a:endParaRPr>
        </a:p>
      </dsp:txBody>
      <dsp:txXfrm>
        <a:off x="0" y="1974292"/>
        <a:ext cx="5124159" cy="987146"/>
      </dsp:txXfrm>
    </dsp:sp>
    <dsp:sp modelId="{04D1C749-247D-1B45-BBC4-CEE6691ECD9E}">
      <dsp:nvSpPr>
        <dsp:cNvPr id="0" name=""/>
        <dsp:cNvSpPr/>
      </dsp:nvSpPr>
      <dsp:spPr>
        <a:xfrm>
          <a:off x="0" y="2961437"/>
          <a:ext cx="5124159"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5AFB5B3-EFA2-AE4A-BCE8-D0111A001134}">
      <dsp:nvSpPr>
        <dsp:cNvPr id="0" name=""/>
        <dsp:cNvSpPr/>
      </dsp:nvSpPr>
      <dsp:spPr>
        <a:xfrm>
          <a:off x="0" y="2961437"/>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Η διαδικασία επαναλαμβάνεται, μέχρι κάποιος υποψήφιος να λάβει την απόλυτη πλειοψηφία των ψήφων.</a:t>
          </a:r>
          <a:endParaRPr lang="en-GB" sz="1400" kern="1200">
            <a:latin typeface="Calibri" panose="020F0502020204030204" pitchFamily="34" charset="0"/>
            <a:cs typeface="Calibri" panose="020F0502020204030204" pitchFamily="34" charset="0"/>
          </a:endParaRPr>
        </a:p>
      </dsp:txBody>
      <dsp:txXfrm>
        <a:off x="0" y="2961437"/>
        <a:ext cx="5124159" cy="9871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F0861-9DB9-9242-BFAA-B7ADD4923E61}">
      <dsp:nvSpPr>
        <dsp:cNvPr id="0" name=""/>
        <dsp:cNvSpPr/>
      </dsp:nvSpPr>
      <dsp:spPr>
        <a:xfrm>
          <a:off x="0" y="708304"/>
          <a:ext cx="6686550" cy="1416608"/>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Το σύστημα Εναλλακτικής Ψήφου</a:t>
          </a:r>
          <a:r>
            <a:rPr lang="en-US" sz="1800" kern="1200" dirty="0"/>
            <a:t> </a:t>
          </a:r>
          <a:r>
            <a:rPr lang="el-GR" sz="1800" kern="1200" dirty="0"/>
            <a:t>χρησιμοποιείται για τις εκλογές της Βουλής της Αυστραλίας, στο </a:t>
          </a:r>
          <a:r>
            <a:rPr lang="el-GR" sz="1800" kern="1200" dirty="0" err="1"/>
            <a:t>Μέιν</a:t>
          </a:r>
          <a:r>
            <a:rPr lang="el-GR" sz="1800" kern="1200" dirty="0"/>
            <a:t> των ΗΠΑ και είχε τεθεί ανεπιτυχώς σε δημοψήφισμα στην Βρετανία το 2010 για χρήση στις κοινοβουλευτικές εκλογές της χώρας. </a:t>
          </a:r>
          <a:endParaRPr lang="en-GB" sz="1800" kern="1200" dirty="0"/>
        </a:p>
      </dsp:txBody>
      <dsp:txXfrm>
        <a:off x="41491" y="749795"/>
        <a:ext cx="6603568" cy="13336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D11C-1D65-7F4B-BB1A-2E25B89A4AAA}">
      <dsp:nvSpPr>
        <dsp:cNvPr id="0" name=""/>
        <dsp:cNvSpPr/>
      </dsp:nvSpPr>
      <dsp:spPr>
        <a:xfrm>
          <a:off x="0" y="105397"/>
          <a:ext cx="5124159" cy="121328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kern="1200" dirty="0">
              <a:latin typeface="Calibri" panose="020F0502020204030204" pitchFamily="34" charset="0"/>
              <a:cs typeface="Calibri" panose="020F0502020204030204" pitchFamily="34" charset="0"/>
            </a:rPr>
            <a:t>Αναλογικό είναι το σύστημα κατά το οποίο οι έδρες κάθε εκλογικής περιφέρειας κατανέμονται μεταξύ των μετεχόντων συνδυασμών ανάλογα με τις ψήφους που έλαβε ο καθένας από αυτούς. </a:t>
          </a:r>
          <a:endParaRPr lang="en-GB" sz="1700" kern="1200" dirty="0">
            <a:latin typeface="Calibri" panose="020F0502020204030204" pitchFamily="34" charset="0"/>
            <a:cs typeface="Calibri" panose="020F0502020204030204" pitchFamily="34" charset="0"/>
          </a:endParaRPr>
        </a:p>
      </dsp:txBody>
      <dsp:txXfrm>
        <a:off x="59228" y="164625"/>
        <a:ext cx="5005703" cy="1094833"/>
      </dsp:txXfrm>
    </dsp:sp>
    <dsp:sp modelId="{8E31DCE2-1B80-9543-B6D1-E8B24C74E9A4}">
      <dsp:nvSpPr>
        <dsp:cNvPr id="0" name=""/>
        <dsp:cNvSpPr/>
      </dsp:nvSpPr>
      <dsp:spPr>
        <a:xfrm>
          <a:off x="0" y="1367646"/>
          <a:ext cx="5124159" cy="121328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kern="1200">
              <a:latin typeface="Calibri" panose="020F0502020204030204" pitchFamily="34" charset="0"/>
              <a:cs typeface="Calibri" panose="020F0502020204030204" pitchFamily="34" charset="0"/>
            </a:rPr>
            <a:t>Στην ουσία (αντίθετα από το πλειοψηφικό σύστημα) στο αναλογικό μετέχουν στην κατανομή των εδρών πλείονες συνδυασμοί.</a:t>
          </a:r>
          <a:endParaRPr lang="en-GB" sz="1700" kern="1200">
            <a:latin typeface="Calibri" panose="020F0502020204030204" pitchFamily="34" charset="0"/>
            <a:cs typeface="Calibri" panose="020F0502020204030204" pitchFamily="34" charset="0"/>
          </a:endParaRPr>
        </a:p>
      </dsp:txBody>
      <dsp:txXfrm>
        <a:off x="59228" y="1426874"/>
        <a:ext cx="5005703" cy="1094833"/>
      </dsp:txXfrm>
    </dsp:sp>
    <dsp:sp modelId="{775DDB32-60E2-3E4E-BD65-EDAF28657306}">
      <dsp:nvSpPr>
        <dsp:cNvPr id="0" name=""/>
        <dsp:cNvSpPr/>
      </dsp:nvSpPr>
      <dsp:spPr>
        <a:xfrm>
          <a:off x="0" y="2629896"/>
          <a:ext cx="5124159" cy="1213289"/>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l-GR" sz="1700" kern="1200">
              <a:latin typeface="Calibri" panose="020F0502020204030204" pitchFamily="34" charset="0"/>
              <a:cs typeface="Calibri" panose="020F0502020204030204" pitchFamily="34" charset="0"/>
            </a:rPr>
            <a:t>Από τη φύση του ένα αναλογικό σύστημα είναι συμβατό </a:t>
          </a:r>
          <a:r>
            <a:rPr lang="el-GR" sz="1700" b="1" u="none" kern="1200">
              <a:latin typeface="Calibri" panose="020F0502020204030204" pitchFamily="34" charset="0"/>
              <a:cs typeface="Calibri" panose="020F0502020204030204" pitchFamily="34" charset="0"/>
            </a:rPr>
            <a:t>μόνο με πολυεδρικές περιφέρειες</a:t>
          </a:r>
          <a:r>
            <a:rPr lang="el-GR" sz="1700" kern="1200">
              <a:latin typeface="Calibri" panose="020F0502020204030204" pitchFamily="34" charset="0"/>
              <a:cs typeface="Calibri" panose="020F0502020204030204" pitchFamily="34" charset="0"/>
            </a:rPr>
            <a:t>.</a:t>
          </a:r>
          <a:endParaRPr lang="en-GB" sz="1700" kern="1200">
            <a:latin typeface="Calibri" panose="020F0502020204030204" pitchFamily="34" charset="0"/>
            <a:cs typeface="Calibri" panose="020F0502020204030204" pitchFamily="34" charset="0"/>
          </a:endParaRPr>
        </a:p>
      </dsp:txBody>
      <dsp:txXfrm>
        <a:off x="59228" y="2689124"/>
        <a:ext cx="5005703" cy="109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6A8DC-A64C-BA4A-AAEC-CE6BAB25799F}">
      <dsp:nvSpPr>
        <dsp:cNvPr id="0" name=""/>
        <dsp:cNvSpPr/>
      </dsp:nvSpPr>
      <dsp:spPr>
        <a:xfrm>
          <a:off x="2293918" y="-145289"/>
          <a:ext cx="3565563" cy="3565563"/>
        </a:xfrm>
        <a:prstGeom prst="circularArrow">
          <a:avLst>
            <a:gd name="adj1" fmla="val 5310"/>
            <a:gd name="adj2" fmla="val 343918"/>
            <a:gd name="adj3" fmla="val 12695751"/>
            <a:gd name="adj4" fmla="val 18075192"/>
            <a:gd name="adj5" fmla="val 6195"/>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2FA15-CC60-D044-9A26-0902F6A32482}">
      <dsp:nvSpPr>
        <dsp:cNvPr id="0" name=""/>
        <dsp:cNvSpPr/>
      </dsp:nvSpPr>
      <dsp:spPr>
        <a:xfrm>
          <a:off x="2897123" y="0"/>
          <a:ext cx="2359152" cy="117957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l-GR" sz="1200" b="0" kern="1200">
              <a:solidFill>
                <a:schemeClr val="bg1"/>
              </a:solidFill>
              <a:latin typeface="Calibri" panose="020F0502020204030204" pitchFamily="34" charset="0"/>
              <a:ea typeface="Verdana" panose="020B0604030504040204" pitchFamily="34" charset="0"/>
              <a:cs typeface="Calibri" panose="020F0502020204030204" pitchFamily="34" charset="0"/>
            </a:rPr>
            <a:t>Εκλογικό σώμα = όλοι οι πολίτες πού έχουν την κατά νόμον ηλικία που επιτρέπει την άσκηση του εκλογικού δικαιώματος (στην Ελλάδα πλέον τα 17 έτη)</a:t>
          </a:r>
          <a:endParaRPr lang="en-US" sz="1200" b="0" kern="1200">
            <a:solidFill>
              <a:schemeClr val="bg1"/>
            </a:solidFill>
            <a:latin typeface="Calibri" panose="020F0502020204030204" pitchFamily="34" charset="0"/>
            <a:ea typeface="Verdana" panose="020B0604030504040204" pitchFamily="34" charset="0"/>
            <a:cs typeface="Calibri" panose="020F0502020204030204" pitchFamily="34" charset="0"/>
          </a:endParaRPr>
        </a:p>
        <a:p>
          <a:pPr marL="0" lvl="0" indent="0" algn="ctr" defTabSz="533400" rtl="0">
            <a:lnSpc>
              <a:spcPct val="90000"/>
            </a:lnSpc>
            <a:spcBef>
              <a:spcPct val="0"/>
            </a:spcBef>
            <a:spcAft>
              <a:spcPct val="35000"/>
            </a:spcAft>
            <a:buNone/>
          </a:pPr>
          <a:r>
            <a:rPr lang="el-GR" sz="1000" b="1" kern="120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GB" sz="10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2954705" y="57582"/>
        <a:ext cx="2243988" cy="1064412"/>
      </dsp:txXfrm>
    </dsp:sp>
    <dsp:sp modelId="{66289DEF-AEB8-2B4A-9AD3-E89DC1E62108}">
      <dsp:nvSpPr>
        <dsp:cNvPr id="0" name=""/>
        <dsp:cNvSpPr/>
      </dsp:nvSpPr>
      <dsp:spPr>
        <a:xfrm>
          <a:off x="2897123" y="2097023"/>
          <a:ext cx="2359152" cy="117957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l-GR" sz="1400" kern="1200">
              <a:latin typeface="Calibri" panose="020F0502020204030204" pitchFamily="34" charset="0"/>
              <a:ea typeface="Verdana" panose="020B0604030504040204" pitchFamily="34" charset="0"/>
              <a:cs typeface="Calibri" panose="020F0502020204030204" pitchFamily="34" charset="0"/>
            </a:rPr>
            <a:t>Εγγεγραμμένοι ψηφοφόροι = όλοι οι πολίτες που είναι εγγεγραμμένοι στους εκλογικούς καταλόγους</a:t>
          </a:r>
          <a:endParaRPr lang="en-GB" sz="1400" kern="1200" dirty="0">
            <a:latin typeface="Calibri" panose="020F0502020204030204" pitchFamily="34" charset="0"/>
            <a:ea typeface="Verdana" panose="020B0604030504040204" pitchFamily="34" charset="0"/>
            <a:cs typeface="Calibri" panose="020F0502020204030204" pitchFamily="34" charset="0"/>
          </a:endParaRPr>
        </a:p>
      </dsp:txBody>
      <dsp:txXfrm>
        <a:off x="2954705" y="2154605"/>
        <a:ext cx="2243988" cy="10644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81C84-669C-E843-940B-F5826782D829}">
      <dsp:nvSpPr>
        <dsp:cNvPr id="0" name=""/>
        <dsp:cNvSpPr/>
      </dsp:nvSpPr>
      <dsp:spPr>
        <a:xfrm>
          <a:off x="982740" y="287"/>
          <a:ext cx="4721069" cy="283264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l-GR" sz="2600" kern="1200">
              <a:latin typeface="Calibri" panose="020F0502020204030204" pitchFamily="34" charset="0"/>
              <a:cs typeface="Calibri" panose="020F0502020204030204" pitchFamily="34" charset="0"/>
            </a:rPr>
            <a:t>Στα αναλογικά συστήματα οι έδρες κατανέμονται μεταξύ των συνδυασμών ανάλογα με τις ψήφους που έλαβε ο καθένας από αυτούς</a:t>
          </a:r>
          <a:r>
            <a:rPr lang="en-US" sz="2600" kern="1200">
              <a:latin typeface="Calibri" panose="020F0502020204030204" pitchFamily="34" charset="0"/>
              <a:cs typeface="Calibri" panose="020F0502020204030204" pitchFamily="34" charset="0"/>
            </a:rPr>
            <a:t>,</a:t>
          </a:r>
          <a:r>
            <a:rPr lang="el-GR" sz="2600" kern="1200">
              <a:latin typeface="Calibri" panose="020F0502020204030204" pitchFamily="34" charset="0"/>
              <a:cs typeface="Calibri" panose="020F0502020204030204" pitchFamily="34" charset="0"/>
            </a:rPr>
            <a:t> άρα δεν εκλέγονται όλοι οι υποψήφιοι ενός συνδυασμού. </a:t>
          </a:r>
          <a:endParaRPr lang="en-GB" sz="2600" kern="1200">
            <a:latin typeface="Calibri" panose="020F0502020204030204" pitchFamily="34" charset="0"/>
            <a:cs typeface="Calibri" panose="020F0502020204030204" pitchFamily="34" charset="0"/>
          </a:endParaRPr>
        </a:p>
      </dsp:txBody>
      <dsp:txXfrm>
        <a:off x="982740" y="287"/>
        <a:ext cx="4721069" cy="28326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36CFB-4498-774D-8BAE-C6A17926F6D3}">
      <dsp:nvSpPr>
        <dsp:cNvPr id="0" name=""/>
        <dsp:cNvSpPr/>
      </dsp:nvSpPr>
      <dsp:spPr>
        <a:xfrm>
          <a:off x="0" y="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0572341-2628-7442-B9C4-092DEC6EB650}">
      <dsp:nvSpPr>
        <dsp:cNvPr id="0" name=""/>
        <dsp:cNvSpPr/>
      </dsp:nvSpPr>
      <dsp:spPr>
        <a:xfrm>
          <a:off x="0" y="0"/>
          <a:ext cx="5124159" cy="3948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l-GR" sz="1500" b="1" u="none" kern="1200">
              <a:latin typeface="Calibri" panose="020F0502020204030204" pitchFamily="34" charset="0"/>
              <a:cs typeface="Calibri" panose="020F0502020204030204" pitchFamily="34" charset="0"/>
            </a:rPr>
            <a:t>ΜΕ ΕΠΙΛΟΓΗ ΤΩΝ ΚΟΜΜΑΤΩΝ </a:t>
          </a:r>
          <a:r>
            <a:rPr lang="el-GR" sz="1500" kern="1200">
              <a:latin typeface="Calibri" panose="020F0502020204030204" pitchFamily="34" charset="0"/>
              <a:cs typeface="Calibri" panose="020F0502020204030204" pitchFamily="34" charset="0"/>
            </a:rPr>
            <a:t>(σύστημα λίστας ή δεσμευμένων συνδυασμών): σειρά των υποψηφίων προαποφασίζεται και ο ψηφοφόρος ψηφίζει μόνο τον συνδυασμό ή κόμμα χωρίς να μπορεί να επιλέξει έναν υποψήφιο (π.χ. Ισπανία)</a:t>
          </a:r>
        </a:p>
        <a:p>
          <a:pPr marL="0" lvl="0" indent="0" algn="l" defTabSz="666750" rtl="0">
            <a:lnSpc>
              <a:spcPct val="90000"/>
            </a:lnSpc>
            <a:spcBef>
              <a:spcPct val="0"/>
            </a:spcBef>
            <a:spcAft>
              <a:spcPct val="35000"/>
            </a:spcAft>
            <a:buNone/>
          </a:pPr>
          <a:r>
            <a:rPr lang="el-GR" sz="1500" b="1" u="none" kern="1200">
              <a:latin typeface="Calibri" panose="020F0502020204030204" pitchFamily="34" charset="0"/>
              <a:cs typeface="Calibri" panose="020F0502020204030204" pitchFamily="34" charset="0"/>
            </a:rPr>
            <a:t>ΜΕ ΕΠΙΛΟΓΗ ΤΟΥ ΨΗΦΟΦΟΡΟΥ </a:t>
          </a:r>
          <a:r>
            <a:rPr lang="el-GR" sz="1500" kern="1200">
              <a:latin typeface="Calibri" panose="020F0502020204030204" pitchFamily="34" charset="0"/>
              <a:cs typeface="Calibri" panose="020F0502020204030204" pitchFamily="34" charset="0"/>
            </a:rPr>
            <a:t>(σύστημα σταυρού ή προτιμησιακή ψήφος): οι ψηφοφόροι επιλέγουν ένα ή περισσότερους υποψήφιους ενός συνδυασμού (π.χ. Ελλάδα)</a:t>
          </a:r>
        </a:p>
        <a:p>
          <a:pPr marL="0" lvl="0" indent="0" algn="l" defTabSz="666750" rtl="0">
            <a:lnSpc>
              <a:spcPct val="90000"/>
            </a:lnSpc>
            <a:spcBef>
              <a:spcPct val="0"/>
            </a:spcBef>
            <a:spcAft>
              <a:spcPct val="35000"/>
            </a:spcAft>
            <a:buNone/>
          </a:pPr>
          <a:r>
            <a:rPr lang="el-GR" sz="1500" b="1" u="none" kern="1200">
              <a:latin typeface="Calibri" panose="020F0502020204030204" pitchFamily="34" charset="0"/>
              <a:cs typeface="Calibri" panose="020F0502020204030204" pitchFamily="34" charset="0"/>
            </a:rPr>
            <a:t>ΜΕ ΣΥΝΔΥΑΣΜΟ ΤΩΝ 2: </a:t>
          </a:r>
          <a:r>
            <a:rPr lang="el-GR" sz="1500" kern="1200">
              <a:latin typeface="Calibri" panose="020F0502020204030204" pitchFamily="34" charset="0"/>
              <a:cs typeface="Calibri" panose="020F0502020204030204" pitchFamily="34" charset="0"/>
            </a:rPr>
            <a:t>τα κόμματα αποφασίζουν την σειρά των υποψηφίων αλλά οι ψηφοφόροι μπορούν να την αλλάξουν δίνοντας προτίμηση σε συγκεκριμένο υποψήφιο (π.χ. Βέλγιο)</a:t>
          </a:r>
        </a:p>
        <a:p>
          <a:pPr marL="0" lvl="0" indent="0" algn="l" defTabSz="666750" rtl="0">
            <a:lnSpc>
              <a:spcPct val="90000"/>
            </a:lnSpc>
            <a:spcBef>
              <a:spcPct val="0"/>
            </a:spcBef>
            <a:spcAft>
              <a:spcPts val="0"/>
            </a:spcAft>
            <a:buNone/>
          </a:pPr>
          <a:r>
            <a:rPr lang="en-US" sz="1500" b="1" u="none" kern="1200">
              <a:latin typeface="Calibri" panose="020F0502020204030204" pitchFamily="34" charset="0"/>
              <a:cs typeface="Calibri" panose="020F0502020204030204" pitchFamily="34" charset="0"/>
            </a:rPr>
            <a:t>PANACHAGE </a:t>
          </a:r>
          <a:r>
            <a:rPr lang="el-GR" sz="1500" b="1" u="none" kern="1200">
              <a:latin typeface="Calibri" panose="020F0502020204030204" pitchFamily="34" charset="0"/>
              <a:cs typeface="Calibri" panose="020F0502020204030204" pitchFamily="34" charset="0"/>
            </a:rPr>
            <a:t>(ΑΝΟΙΚΤΑ ΨΗΦΟΔΕΛΤΙΑ): </a:t>
          </a:r>
          <a:r>
            <a:rPr lang="el-GR" sz="1500" kern="1200">
              <a:latin typeface="Calibri" panose="020F0502020204030204" pitchFamily="34" charset="0"/>
              <a:cs typeface="Calibri" panose="020F0502020204030204" pitchFamily="34" charset="0"/>
            </a:rPr>
            <a:t>Υποσύστημα της προτιμησιακής ψήφου όπου ο ψηφοφόρος μπορεί να δώσει την προτίμησή του σε υποψήφιους που μπορεί να ανήκουν σε διάφορους συνδυασμούς (π.χ. Λουξεμβούργο) </a:t>
          </a:r>
          <a:endParaRPr lang="en-GB" sz="1500" kern="1200">
            <a:latin typeface="Calibri" panose="020F0502020204030204" pitchFamily="34" charset="0"/>
            <a:cs typeface="Calibri" panose="020F0502020204030204" pitchFamily="34" charset="0"/>
          </a:endParaRPr>
        </a:p>
      </dsp:txBody>
      <dsp:txXfrm>
        <a:off x="0" y="0"/>
        <a:ext cx="5124159" cy="394858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98739-9875-7842-8BCE-0AC773AE34C9}">
      <dsp:nvSpPr>
        <dsp:cNvPr id="0" name=""/>
        <dsp:cNvSpPr/>
      </dsp:nvSpPr>
      <dsp:spPr>
        <a:xfrm>
          <a:off x="0" y="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A273FC8-641C-DE44-9857-75550B73308A}">
      <dsp:nvSpPr>
        <dsp:cNvPr id="0" name=""/>
        <dsp:cNvSpPr/>
      </dsp:nvSpPr>
      <dsp:spPr>
        <a:xfrm>
          <a:off x="0" y="0"/>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l-GR" sz="1300" kern="1200"/>
            <a:t>1. Το σύστημα που χρησιμοποιούσε η Ελλάδα κατά τη δεκαετία του 1970 και 80 (και σε κάποιες περιπτώσεις και αργότερα) – γνωστό ως </a:t>
          </a:r>
          <a:r>
            <a:rPr lang="el-GR" sz="1300" b="1" u="sng" kern="1200"/>
            <a:t>ΕΝΙΣΧΥΜΕΝΗ ΑΝΑΛΟΓΙΚΗ: </a:t>
          </a:r>
          <a:r>
            <a:rPr lang="el-GR" sz="1300" kern="1200"/>
            <a:t>αναλογικό σύστημα όπου ωστόσο τα κόμματα για να μετάσχουν στην β’ κατανομή των αδιάθετων εδρών έπρεπε να διαθέτουν υψηλό ποσοστό ψήφων (στην Ελλάδα 17%) και η κατανομή των αδιάθετων εδρών γινόταν βάσει όχι των υπολοίπων ενός συνδυασμού αλλά </a:t>
          </a:r>
          <a:r>
            <a:rPr lang="el-GR" sz="1300" b="1" u="sng" kern="1200"/>
            <a:t>βάσει όλων των ψήφων του εκ νέου</a:t>
          </a:r>
          <a:r>
            <a:rPr lang="el-GR" sz="1300" kern="1200"/>
            <a:t>. </a:t>
          </a:r>
          <a:endParaRPr lang="en-GB" sz="1300" kern="1200"/>
        </a:p>
      </dsp:txBody>
      <dsp:txXfrm>
        <a:off x="0" y="0"/>
        <a:ext cx="5124159" cy="1974292"/>
      </dsp:txXfrm>
    </dsp:sp>
    <dsp:sp modelId="{D3238D7D-D20E-A145-93CC-0C80BF84F7C8}">
      <dsp:nvSpPr>
        <dsp:cNvPr id="0" name=""/>
        <dsp:cNvSpPr/>
      </dsp:nvSpPr>
      <dsp:spPr>
        <a:xfrm>
          <a:off x="0" y="1974292"/>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CDA0E9B-2386-C345-9A20-43491A43BBE7}">
      <dsp:nvSpPr>
        <dsp:cNvPr id="0" name=""/>
        <dsp:cNvSpPr/>
      </dsp:nvSpPr>
      <dsp:spPr>
        <a:xfrm>
          <a:off x="0" y="1974292"/>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l-GR" sz="1300" kern="1200" dirty="0"/>
            <a:t>2. </a:t>
          </a:r>
          <a:r>
            <a:rPr lang="el-GR" sz="1300" b="1" u="sng" kern="1200" dirty="0"/>
            <a:t>Το σύστημα </a:t>
          </a:r>
          <a:r>
            <a:rPr lang="en-US" sz="1300" b="1" u="sng" kern="1200" dirty="0"/>
            <a:t>bonus </a:t>
          </a:r>
          <a:r>
            <a:rPr lang="el-GR" sz="1300" kern="1200" dirty="0"/>
            <a:t>όπου το κόμμα/συνδυασμός/συνασπισμός κομμάτων που κερδίζει την σχετική πλειοψηφία λαμβάνει ένα επιπλέον αριθμό εδρών για να του επιτρέψει να αποκτήσει ευκολότερα κοινοβουλευτική πλειοψηφία. Το σύστημα αυτό ισχύει στην Ελλάδα στις τελευταίες εκλογικές αναμετρήσεις (αρχικά </a:t>
          </a:r>
          <a:r>
            <a:rPr lang="en-US" sz="1300" kern="1200" dirty="0"/>
            <a:t>bonus </a:t>
          </a:r>
          <a:r>
            <a:rPr lang="el-GR" sz="1300" kern="1200" dirty="0"/>
            <a:t>40 και μετά 50 εδρών – </a:t>
          </a:r>
          <a:r>
            <a:rPr lang="el-GR" sz="1300" b="1" kern="1200" dirty="0"/>
            <a:t>όχι στην επερχόμενη</a:t>
          </a:r>
          <a:r>
            <a:rPr lang="el-GR" sz="1300" kern="1200" dirty="0"/>
            <a:t>) ενώ εφαρμόζεται και στην Ιταλία. Το σύστημα αυτό είναι αναλογικό, απλώς οι προς κατανομή έδρες περιορίζονται εκ των προτέρων.</a:t>
          </a:r>
          <a:endParaRPr lang="en-GB" sz="1300" kern="1200" dirty="0"/>
        </a:p>
      </dsp:txBody>
      <dsp:txXfrm>
        <a:off x="0" y="1974292"/>
        <a:ext cx="5124159" cy="19742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C364D-7B23-E94D-9C01-EFD30433C313}">
      <dsp:nvSpPr>
        <dsp:cNvPr id="0" name=""/>
        <dsp:cNvSpPr/>
      </dsp:nvSpPr>
      <dsp:spPr>
        <a:xfrm>
          <a:off x="1705534" y="0"/>
          <a:ext cx="3275481" cy="2833216"/>
        </a:xfrm>
        <a:prstGeom prst="hexagon">
          <a:avLst>
            <a:gd name="adj" fmla="val 28570"/>
            <a:gd name="vf" fmla="val 1154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l-GR" sz="1300" kern="1200" dirty="0">
              <a:latin typeface="Calibri" panose="020F0502020204030204" pitchFamily="34" charset="0"/>
              <a:cs typeface="Calibri" panose="020F0502020204030204" pitchFamily="34" charset="0"/>
            </a:rPr>
            <a:t>Ο νόμος σε ένα αναλογικό σύστημα μπορεί να θέτει ελάχιστο ποσοστό ψήφων για ένα συνδυασμό (π.χ. </a:t>
          </a:r>
          <a:r>
            <a:rPr lang="en-US" sz="1300" kern="1200" dirty="0">
              <a:latin typeface="Calibri" panose="020F0502020204030204" pitchFamily="34" charset="0"/>
              <a:cs typeface="Calibri" panose="020F0502020204030204" pitchFamily="34" charset="0"/>
            </a:rPr>
            <a:t>3,25</a:t>
          </a:r>
          <a:r>
            <a:rPr lang="el-GR" sz="1300" kern="1200" dirty="0">
              <a:latin typeface="Calibri" panose="020F0502020204030204" pitchFamily="34" charset="0"/>
              <a:cs typeface="Calibri" panose="020F0502020204030204" pitchFamily="34" charset="0"/>
            </a:rPr>
            <a:t>% στο Ισραήλ, 3% στην Ελλάδα, </a:t>
          </a:r>
          <a:r>
            <a:rPr lang="en-US" sz="1300" kern="1200" dirty="0">
              <a:latin typeface="Calibri" panose="020F0502020204030204" pitchFamily="34" charset="0"/>
              <a:cs typeface="Calibri" panose="020F0502020204030204" pitchFamily="34" charset="0"/>
            </a:rPr>
            <a:t>5% </a:t>
          </a:r>
          <a:r>
            <a:rPr lang="el-GR" sz="1300" kern="1200" dirty="0">
              <a:latin typeface="Calibri" panose="020F0502020204030204" pitchFamily="34" charset="0"/>
              <a:cs typeface="Calibri" panose="020F0502020204030204" pitchFamily="34" charset="0"/>
            </a:rPr>
            <a:t>στην Γερμανία,10% στην Τουρκία) για να επιτρέψει στον συνδυασμό την συμμετοχή του στην κατανομή εδρών. </a:t>
          </a:r>
          <a:endParaRPr lang="en-GB" sz="1300" kern="1200" dirty="0">
            <a:latin typeface="Calibri" panose="020F0502020204030204" pitchFamily="34" charset="0"/>
            <a:cs typeface="Calibri" panose="020F0502020204030204" pitchFamily="34" charset="0"/>
          </a:endParaRPr>
        </a:p>
      </dsp:txBody>
      <dsp:txXfrm>
        <a:off x="2248307" y="469487"/>
        <a:ext cx="2189935" cy="18942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5C48E-6C34-BF4B-9AC6-4089EDF8CFD6}">
      <dsp:nvSpPr>
        <dsp:cNvPr id="0" name=""/>
        <dsp:cNvSpPr/>
      </dsp:nvSpPr>
      <dsp:spPr>
        <a:xfrm>
          <a:off x="1381443" y="0"/>
          <a:ext cx="2856863" cy="2857499"/>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9BE9B74A-3B84-6A42-A768-BBC10855EA5B}">
      <dsp:nvSpPr>
        <dsp:cNvPr id="0" name=""/>
        <dsp:cNvSpPr/>
      </dsp:nvSpPr>
      <dsp:spPr>
        <a:xfrm>
          <a:off x="2012339" y="1034414"/>
          <a:ext cx="1594156" cy="79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l-GR" sz="1300" kern="1200" dirty="0">
              <a:latin typeface="Calibri" panose="020F0502020204030204" pitchFamily="34" charset="0"/>
              <a:cs typeface="Calibri" panose="020F0502020204030204" pitchFamily="34" charset="0"/>
            </a:rPr>
            <a:t>Για την κατανομή των εδρών έχουν επινοηθεί διάφορες μέθοδοι </a:t>
          </a:r>
          <a:endParaRPr lang="en-GB" sz="1300" kern="1200" dirty="0">
            <a:latin typeface="Calibri" panose="020F0502020204030204" pitchFamily="34" charset="0"/>
            <a:cs typeface="Calibri" panose="020F0502020204030204" pitchFamily="34" charset="0"/>
          </a:endParaRPr>
        </a:p>
      </dsp:txBody>
      <dsp:txXfrm>
        <a:off x="2012339" y="1034414"/>
        <a:ext cx="1594156" cy="7969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8F9C5-6B3D-47F2-98D4-EBB8AF12D14B}">
      <dsp:nvSpPr>
        <dsp:cNvPr id="0" name=""/>
        <dsp:cNvSpPr/>
      </dsp:nvSpPr>
      <dsp:spPr>
        <a:xfrm>
          <a:off x="1719" y="217717"/>
          <a:ext cx="1463073" cy="256202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l-GR" sz="1600" b="1" u="sng" kern="1200" dirty="0">
              <a:latin typeface="Calibri" panose="020F0502020204030204" pitchFamily="34" charset="0"/>
              <a:cs typeface="Calibri" panose="020F0502020204030204" pitchFamily="34" charset="0"/>
            </a:rPr>
            <a:t>Εκλογικό μέτρο </a:t>
          </a:r>
          <a:r>
            <a:rPr lang="el-GR" sz="1600" kern="1200" dirty="0">
              <a:latin typeface="Calibri" panose="020F0502020204030204" pitchFamily="34" charset="0"/>
              <a:cs typeface="Calibri" panose="020F0502020204030204" pitchFamily="34" charset="0"/>
            </a:rPr>
            <a:t>είναι ο ελάχιστος αριθμός ψήφων που απαιτείται για να μπορέσει ένας συνδυασμός να εκλέξει έδρα. </a:t>
          </a:r>
          <a:endParaRPr lang="en-GB" sz="1600" kern="1200" dirty="0">
            <a:latin typeface="Calibri" panose="020F0502020204030204" pitchFamily="34" charset="0"/>
            <a:cs typeface="Calibri" panose="020F0502020204030204" pitchFamily="34" charset="0"/>
          </a:endParaRPr>
        </a:p>
      </dsp:txBody>
      <dsp:txXfrm>
        <a:off x="44571" y="260569"/>
        <a:ext cx="1377369" cy="2476320"/>
      </dsp:txXfrm>
    </dsp:sp>
    <dsp:sp modelId="{910F2A55-4D1C-4AFB-88B8-A49796E35A93}">
      <dsp:nvSpPr>
        <dsp:cNvPr id="0" name=""/>
        <dsp:cNvSpPr/>
      </dsp:nvSpPr>
      <dsp:spPr>
        <a:xfrm>
          <a:off x="1830561" y="217717"/>
          <a:ext cx="4018345" cy="7315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Το εκλογικό μέτρο μπορεί να είναι:</a:t>
          </a:r>
          <a:endParaRPr lang="en-GB" sz="1600" kern="1200" dirty="0">
            <a:latin typeface="Calibri" panose="020F0502020204030204" pitchFamily="34" charset="0"/>
            <a:cs typeface="Calibri" panose="020F0502020204030204" pitchFamily="34" charset="0"/>
          </a:endParaRPr>
        </a:p>
      </dsp:txBody>
      <dsp:txXfrm>
        <a:off x="1851987" y="239143"/>
        <a:ext cx="3975493" cy="688684"/>
      </dsp:txXfrm>
    </dsp:sp>
    <dsp:sp modelId="{FC7D724E-EF88-4819-A6C1-426C10902859}">
      <dsp:nvSpPr>
        <dsp:cNvPr id="0" name=""/>
        <dsp:cNvSpPr/>
      </dsp:nvSpPr>
      <dsp:spPr>
        <a:xfrm>
          <a:off x="2232396" y="949254"/>
          <a:ext cx="401834" cy="689045"/>
        </a:xfrm>
        <a:custGeom>
          <a:avLst/>
          <a:gdLst/>
          <a:ahLst/>
          <a:cxnLst/>
          <a:rect l="0" t="0" r="0" b="0"/>
          <a:pathLst>
            <a:path>
              <a:moveTo>
                <a:pt x="0" y="0"/>
              </a:moveTo>
              <a:lnTo>
                <a:pt x="0" y="689045"/>
              </a:lnTo>
              <a:lnTo>
                <a:pt x="401834" y="68904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79385-C450-4899-B033-9FB83A586BE3}">
      <dsp:nvSpPr>
        <dsp:cNvPr id="0" name=""/>
        <dsp:cNvSpPr/>
      </dsp:nvSpPr>
      <dsp:spPr>
        <a:xfrm>
          <a:off x="2634230" y="1132138"/>
          <a:ext cx="5517449" cy="101232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just" defTabSz="577850" rtl="0">
            <a:lnSpc>
              <a:spcPct val="90000"/>
            </a:lnSpc>
            <a:spcBef>
              <a:spcPct val="0"/>
            </a:spcBef>
            <a:spcAft>
              <a:spcPct val="35000"/>
            </a:spcAft>
            <a:buNone/>
          </a:pPr>
          <a:r>
            <a:rPr lang="el-GR" sz="1300" b="1" u="sng" kern="1200" dirty="0">
              <a:latin typeface="Calibri" panose="020F0502020204030204" pitchFamily="34" charset="0"/>
              <a:cs typeface="Calibri" panose="020F0502020204030204" pitchFamily="34" charset="0"/>
            </a:rPr>
            <a:t>ενιαίο</a:t>
          </a:r>
          <a:r>
            <a:rPr lang="el-GR" sz="1300" kern="1200" dirty="0">
              <a:latin typeface="Calibri" panose="020F0502020204030204" pitchFamily="34" charset="0"/>
              <a:cs typeface="Calibri" panose="020F0502020204030204" pitchFamily="34" charset="0"/>
            </a:rPr>
            <a:t> ανά την επικράτεια (διαίρεση του αριθμού των έγκυρων ψηφοδελτίων στην εκλογική διαδικασία δια του αριθμού των εδρών προς κατανομή). Τούτο συμβαίνει στις εκλογές με ενιαία εκλογική περιφέρεια (Ισραήλ)</a:t>
          </a:r>
          <a:endParaRPr lang="en-GB" sz="1300" kern="1200" dirty="0">
            <a:latin typeface="Calibri" panose="020F0502020204030204" pitchFamily="34" charset="0"/>
            <a:cs typeface="Calibri" panose="020F0502020204030204" pitchFamily="34" charset="0"/>
          </a:endParaRPr>
        </a:p>
      </dsp:txBody>
      <dsp:txXfrm>
        <a:off x="2663880" y="1161788"/>
        <a:ext cx="5458149" cy="953022"/>
      </dsp:txXfrm>
    </dsp:sp>
    <dsp:sp modelId="{70F2B5C0-7FC6-487A-8D86-800471F42E0C}">
      <dsp:nvSpPr>
        <dsp:cNvPr id="0" name=""/>
        <dsp:cNvSpPr/>
      </dsp:nvSpPr>
      <dsp:spPr>
        <a:xfrm>
          <a:off x="2232396" y="949254"/>
          <a:ext cx="778242" cy="1733471"/>
        </a:xfrm>
        <a:custGeom>
          <a:avLst/>
          <a:gdLst/>
          <a:ahLst/>
          <a:cxnLst/>
          <a:rect l="0" t="0" r="0" b="0"/>
          <a:pathLst>
            <a:path>
              <a:moveTo>
                <a:pt x="0" y="0"/>
              </a:moveTo>
              <a:lnTo>
                <a:pt x="0" y="1733471"/>
              </a:lnTo>
              <a:lnTo>
                <a:pt x="778242" y="173347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5DB10-A24E-4AD3-94D2-23CF61348BD4}">
      <dsp:nvSpPr>
        <dsp:cNvPr id="0" name=""/>
        <dsp:cNvSpPr/>
      </dsp:nvSpPr>
      <dsp:spPr>
        <a:xfrm>
          <a:off x="3010638" y="2316957"/>
          <a:ext cx="4856210" cy="73153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just" defTabSz="577850" rtl="0">
            <a:lnSpc>
              <a:spcPct val="90000"/>
            </a:lnSpc>
            <a:spcBef>
              <a:spcPct val="0"/>
            </a:spcBef>
            <a:spcAft>
              <a:spcPct val="35000"/>
            </a:spcAft>
            <a:buNone/>
          </a:pPr>
          <a:r>
            <a:rPr lang="el-GR" sz="1300" kern="1200" dirty="0">
              <a:latin typeface="Calibri" panose="020F0502020204030204" pitchFamily="34" charset="0"/>
              <a:cs typeface="Calibri" panose="020F0502020204030204" pitchFamily="34" charset="0"/>
            </a:rPr>
            <a:t>Ή να </a:t>
          </a:r>
          <a:r>
            <a:rPr lang="el-GR" sz="1300" b="1" u="sng" kern="1200" dirty="0">
              <a:latin typeface="Calibri" panose="020F0502020204030204" pitchFamily="34" charset="0"/>
              <a:cs typeface="Calibri" panose="020F0502020204030204" pitchFamily="34" charset="0"/>
            </a:rPr>
            <a:t>διαφέρει ανά εκλογική περιφέρεια και να είναι το πηλίκο της διαίρεσης </a:t>
          </a:r>
          <a:r>
            <a:rPr lang="el-GR" sz="1300" kern="1200" dirty="0">
              <a:latin typeface="Calibri" panose="020F0502020204030204" pitchFamily="34" charset="0"/>
              <a:cs typeface="Calibri" panose="020F0502020204030204" pitchFamily="34" charset="0"/>
            </a:rPr>
            <a:t>του αριθμού των έγκυρων ψηφοδελτίων στην κάθε περιφέρεια δια του αριθμού των εδρών της περιφέρειας αυτής.</a:t>
          </a:r>
          <a:endParaRPr lang="en-GB" sz="1300" kern="1200" dirty="0">
            <a:latin typeface="Calibri" panose="020F0502020204030204" pitchFamily="34" charset="0"/>
            <a:cs typeface="Calibri" panose="020F0502020204030204" pitchFamily="34" charset="0"/>
          </a:endParaRPr>
        </a:p>
      </dsp:txBody>
      <dsp:txXfrm>
        <a:off x="3032064" y="2338383"/>
        <a:ext cx="4813358" cy="68868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429DE-C30A-DC43-8174-47E39E94AF1D}">
      <dsp:nvSpPr>
        <dsp:cNvPr id="0" name=""/>
        <dsp:cNvSpPr/>
      </dsp:nvSpPr>
      <dsp:spPr>
        <a:xfrm>
          <a:off x="0" y="0"/>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2E48101-C7D2-EC42-A754-6468FB2C35D8}">
      <dsp:nvSpPr>
        <dsp:cNvPr id="0" name=""/>
        <dsp:cNvSpPr/>
      </dsp:nvSpPr>
      <dsp:spPr>
        <a:xfrm>
          <a:off x="0" y="0"/>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Οι αδιάθετες έδρες μοιράζονται με βάση τα υπόλοιπα που απέμειναν στους συνδυασμούς μετά την πρώτη κατανομή (αν ένα κόμμα σε μια περιφέρεια έχει λάβει 40.000 ψήφους και το εκλογικό μέτρο είναι 30.000, εκλέγει ένα βουλευτή και έχει ένα αχρησιμοποίητο υπόλοιπο ψήφων 10.000). Η πρώτη αδιάθετη έδρα μιας περιφέρειας δίνεται στο κόμμα με το μεγαλύτερο υπόλοιπο, η δεύτερη σε αυτό με το αμέσως επόμενο μεγαλύτερο υπόλοιπο κ.ο.κ. έως ότου συμπληρωθούν όλες οι έδρες. </a:t>
          </a:r>
          <a:endParaRPr lang="en-GB" sz="1400" kern="1200">
            <a:latin typeface="Calibri" panose="020F0502020204030204" pitchFamily="34" charset="0"/>
            <a:cs typeface="Calibri" panose="020F0502020204030204" pitchFamily="34" charset="0"/>
          </a:endParaRPr>
        </a:p>
      </dsp:txBody>
      <dsp:txXfrm>
        <a:off x="0" y="0"/>
        <a:ext cx="5124159" cy="1974292"/>
      </dsp:txXfrm>
    </dsp:sp>
    <dsp:sp modelId="{05A2B713-9DE1-8F4E-A0A4-33CB7D4FCD65}">
      <dsp:nvSpPr>
        <dsp:cNvPr id="0" name=""/>
        <dsp:cNvSpPr/>
      </dsp:nvSpPr>
      <dsp:spPr>
        <a:xfrm>
          <a:off x="0" y="1974292"/>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25C8311-E2EA-0E42-B209-72E09D783ADA}">
      <dsp:nvSpPr>
        <dsp:cNvPr id="0" name=""/>
        <dsp:cNvSpPr/>
      </dsp:nvSpPr>
      <dsp:spPr>
        <a:xfrm>
          <a:off x="0" y="1974292"/>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a:latin typeface="Calibri" panose="020F0502020204030204" pitchFamily="34" charset="0"/>
              <a:cs typeface="Calibri" panose="020F0502020204030204" pitchFamily="34" charset="0"/>
            </a:rPr>
            <a:t>Τούτο μπορεί να γίνει είτε στο επίπεδο της ίδιας της περιφέρειας είτε σε μείζονες (ευρύτερες) περιφέρειες. Για παράδειγμα στην Ελλάδα τούτο γίνεται σε επίπεδο περιφερειών (π.χ. Θεσσαλία, Κεντρική Μακεδονία). </a:t>
          </a:r>
          <a:endParaRPr lang="en-GB" sz="1400" kern="1200">
            <a:latin typeface="Calibri" panose="020F0502020204030204" pitchFamily="34" charset="0"/>
            <a:cs typeface="Calibri" panose="020F0502020204030204" pitchFamily="34" charset="0"/>
          </a:endParaRPr>
        </a:p>
      </dsp:txBody>
      <dsp:txXfrm>
        <a:off x="0" y="1974292"/>
        <a:ext cx="5124159" cy="19742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1B45B-0669-43AB-A191-45ED51389886}">
      <dsp:nvSpPr>
        <dsp:cNvPr id="0" name=""/>
        <dsp:cNvSpPr/>
      </dsp:nvSpPr>
      <dsp:spPr>
        <a:xfrm rot="5400000">
          <a:off x="4233672" y="-970788"/>
          <a:ext cx="2621280" cy="521817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rtl="0">
            <a:lnSpc>
              <a:spcPct val="90000"/>
            </a:lnSpc>
            <a:spcBef>
              <a:spcPct val="0"/>
            </a:spcBef>
            <a:spcAft>
              <a:spcPct val="15000"/>
            </a:spcAft>
            <a:buChar char="•"/>
          </a:pPr>
          <a:r>
            <a:rPr lang="el-GR" sz="2000" b="1" kern="1200" dirty="0">
              <a:latin typeface="Calibri" panose="020F0502020204030204" pitchFamily="34" charset="0"/>
              <a:cs typeface="Calibri" panose="020F0502020204030204" pitchFamily="34" charset="0"/>
            </a:rPr>
            <a:t>Μέσα στην περιφέρεια </a:t>
          </a:r>
          <a:r>
            <a:rPr lang="el-GR" sz="2000" kern="1200" dirty="0">
              <a:latin typeface="Calibri" panose="020F0502020204030204" pitchFamily="34" charset="0"/>
              <a:cs typeface="Calibri" panose="020F0502020204030204" pitchFamily="34" charset="0"/>
            </a:rPr>
            <a:t>με χρήση διαφόρων τρόπων (μεγαλύτερος μέσος όρος ή μεγαλύτερα αχρησιμοποίητα υπόλοιπα)</a:t>
          </a:r>
          <a:endParaRPr lang="en-GB" sz="2000" kern="1200" dirty="0">
            <a:latin typeface="Calibri" panose="020F0502020204030204" pitchFamily="34" charset="0"/>
            <a:cs typeface="Calibri" panose="020F0502020204030204" pitchFamily="34" charset="0"/>
          </a:endParaRPr>
        </a:p>
        <a:p>
          <a:pPr marL="228600" lvl="1" indent="-228600" algn="just" defTabSz="889000" rtl="0">
            <a:lnSpc>
              <a:spcPct val="90000"/>
            </a:lnSpc>
            <a:spcBef>
              <a:spcPct val="0"/>
            </a:spcBef>
            <a:spcAft>
              <a:spcPct val="15000"/>
            </a:spcAft>
            <a:buChar char="•"/>
          </a:pPr>
          <a:r>
            <a:rPr lang="el-GR" sz="2000" b="1" u="none" kern="1200" dirty="0">
              <a:latin typeface="Calibri" panose="020F0502020204030204" pitchFamily="34" charset="0"/>
              <a:cs typeface="Calibri" panose="020F0502020204030204" pitchFamily="34" charset="0"/>
            </a:rPr>
            <a:t>Σε μείζονες ή ευρύτερες περιφέρειες </a:t>
          </a:r>
          <a:r>
            <a:rPr lang="el-GR" sz="2000" kern="1200" dirty="0">
              <a:latin typeface="Calibri" panose="020F0502020204030204" pitchFamily="34" charset="0"/>
              <a:cs typeface="Calibri" panose="020F0502020204030204" pitchFamily="34" charset="0"/>
            </a:rPr>
            <a:t>ή και σε ολόκληρη την επικράτεια (β’ και γ’ κατανομή) έως την εξάντληση όλων των αδιάθετων εδρών με χρήση των ίδιων όπως και παραπάνω τρόπων</a:t>
          </a:r>
          <a:endParaRPr lang="en-GB" sz="2000" kern="1200" dirty="0">
            <a:latin typeface="Calibri" panose="020F0502020204030204" pitchFamily="34" charset="0"/>
            <a:cs typeface="Calibri" panose="020F0502020204030204" pitchFamily="34" charset="0"/>
          </a:endParaRPr>
        </a:p>
      </dsp:txBody>
      <dsp:txXfrm rot="-5400000">
        <a:off x="2935224" y="455620"/>
        <a:ext cx="5090216" cy="2365360"/>
      </dsp:txXfrm>
    </dsp:sp>
    <dsp:sp modelId="{261AB3FE-4693-4633-A77E-F3F47C0664ED}">
      <dsp:nvSpPr>
        <dsp:cNvPr id="0" name=""/>
        <dsp:cNvSpPr/>
      </dsp:nvSpPr>
      <dsp:spPr>
        <a:xfrm>
          <a:off x="0" y="0"/>
          <a:ext cx="2935224" cy="32766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l-GR" sz="2000" kern="1200" dirty="0">
              <a:latin typeface="Calibri" panose="020F0502020204030204" pitchFamily="34" charset="0"/>
              <a:cs typeface="Calibri" panose="020F0502020204030204" pitchFamily="34" charset="0"/>
            </a:rPr>
            <a:t>Σπάνια κατανέμονται όλες οι έδρες μιας εκλογικής περιφέρειας με την χρήση του εκλογικού μέτρου. </a:t>
          </a:r>
        </a:p>
        <a:p>
          <a:pPr marL="0" lvl="0" indent="0" algn="ctr" defTabSz="889000" rtl="0">
            <a:lnSpc>
              <a:spcPct val="90000"/>
            </a:lnSpc>
            <a:spcBef>
              <a:spcPct val="0"/>
            </a:spcBef>
            <a:spcAft>
              <a:spcPct val="35000"/>
            </a:spcAft>
            <a:buNone/>
          </a:pPr>
          <a:r>
            <a:rPr lang="el-GR" sz="2000" kern="1200" dirty="0">
              <a:latin typeface="Calibri" panose="020F0502020204030204" pitchFamily="34" charset="0"/>
              <a:cs typeface="Calibri" panose="020F0502020204030204" pitchFamily="34" charset="0"/>
            </a:rPr>
            <a:t>Οι έδρες που δεν έχουν δοθεί (</a:t>
          </a:r>
          <a:r>
            <a:rPr lang="el-GR" sz="2000" b="1" kern="1200" dirty="0">
              <a:latin typeface="Calibri" panose="020F0502020204030204" pitchFamily="34" charset="0"/>
              <a:cs typeface="Calibri" panose="020F0502020204030204" pitchFamily="34" charset="0"/>
            </a:rPr>
            <a:t>αδιάθετες έδρες</a:t>
          </a:r>
          <a:r>
            <a:rPr lang="el-GR" sz="2000" kern="1200" dirty="0">
              <a:latin typeface="Calibri" panose="020F0502020204030204" pitchFamily="34" charset="0"/>
              <a:cs typeface="Calibri" panose="020F0502020204030204" pitchFamily="34" charset="0"/>
            </a:rPr>
            <a:t>) κατανέμονται με 2 πλαίσια κατανομής:</a:t>
          </a:r>
          <a:endParaRPr lang="en-GB" sz="2000" kern="1200" dirty="0">
            <a:latin typeface="Calibri" panose="020F0502020204030204" pitchFamily="34" charset="0"/>
            <a:cs typeface="Calibri" panose="020F0502020204030204" pitchFamily="34" charset="0"/>
          </a:endParaRPr>
        </a:p>
      </dsp:txBody>
      <dsp:txXfrm>
        <a:off x="143286" y="143286"/>
        <a:ext cx="2648652" cy="29900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BF03F-827B-AA40-9E61-6D0366AF1AEC}">
      <dsp:nvSpPr>
        <dsp:cNvPr id="0" name=""/>
        <dsp:cNvSpPr/>
      </dsp:nvSpPr>
      <dsp:spPr>
        <a:xfrm>
          <a:off x="0" y="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8A471D0-FCC3-354C-9EB9-12ED15526EFB}">
      <dsp:nvSpPr>
        <dsp:cNvPr id="0" name=""/>
        <dsp:cNvSpPr/>
      </dsp:nvSpPr>
      <dsp:spPr>
        <a:xfrm>
          <a:off x="0" y="0"/>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b="1" kern="1200">
              <a:latin typeface="Calibri" panose="020F0502020204030204" pitchFamily="34" charset="0"/>
              <a:cs typeface="Calibri" panose="020F0502020204030204" pitchFamily="34" charset="0"/>
            </a:rPr>
            <a:t>Επινοήθηκε από τον Βέλγο μαθηματικό Victor d’ Hondt </a:t>
          </a:r>
        </a:p>
      </dsp:txBody>
      <dsp:txXfrm>
        <a:off x="0" y="0"/>
        <a:ext cx="5124159" cy="987146"/>
      </dsp:txXfrm>
    </dsp:sp>
    <dsp:sp modelId="{A3878A68-1E7F-CC4C-99F2-57D998AC0F3B}">
      <dsp:nvSpPr>
        <dsp:cNvPr id="0" name=""/>
        <dsp:cNvSpPr/>
      </dsp:nvSpPr>
      <dsp:spPr>
        <a:xfrm>
          <a:off x="0" y="987146"/>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768464E-981B-C54C-9247-A7FF6690DB84}">
      <dsp:nvSpPr>
        <dsp:cNvPr id="0" name=""/>
        <dsp:cNvSpPr/>
      </dsp:nvSpPr>
      <dsp:spPr>
        <a:xfrm>
          <a:off x="0" y="987146"/>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a:latin typeface="Calibri" panose="020F0502020204030204" pitchFamily="34" charset="0"/>
              <a:cs typeface="Calibri" panose="020F0502020204030204" pitchFamily="34" charset="0"/>
            </a:rPr>
            <a:t>Χρησιμοποιείται σε Βέλγιο, Αυστρία, Τσεχία, Δανία, Φιλανδία, Ισραήλ, Ολλανδία, Ισπανία, Πορτογαλία κ.α.</a:t>
          </a:r>
        </a:p>
      </dsp:txBody>
      <dsp:txXfrm>
        <a:off x="0" y="987146"/>
        <a:ext cx="5124159" cy="987146"/>
      </dsp:txXfrm>
    </dsp:sp>
    <dsp:sp modelId="{A81D966A-1F32-AE4E-A460-7A083EC49EF5}">
      <dsp:nvSpPr>
        <dsp:cNvPr id="0" name=""/>
        <dsp:cNvSpPr/>
      </dsp:nvSpPr>
      <dsp:spPr>
        <a:xfrm>
          <a:off x="0" y="1974292"/>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4DED5D0-81B7-694C-89F8-3725333AEE1F}">
      <dsp:nvSpPr>
        <dsp:cNvPr id="0" name=""/>
        <dsp:cNvSpPr/>
      </dsp:nvSpPr>
      <dsp:spPr>
        <a:xfrm>
          <a:off x="0" y="1974292"/>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b="1" u="none" kern="1200">
              <a:latin typeface="Calibri" panose="020F0502020204030204" pitchFamily="34" charset="0"/>
              <a:cs typeface="Calibri" panose="020F0502020204030204" pitchFamily="34" charset="0"/>
            </a:rPr>
            <a:t>Οι ψήφοι των συνδυασμών κάθε εκλογικής περιφέρειας διαιρούνται διαδοχικά δια του 1,2,3, κ.λ.π. μέχρις εξαντλήσεως του αριθμού των εδρών αυτής. </a:t>
          </a:r>
          <a:endParaRPr lang="el-GR" sz="1600" u="none" kern="1200">
            <a:latin typeface="Calibri" panose="020F0502020204030204" pitchFamily="34" charset="0"/>
            <a:cs typeface="Calibri" panose="020F0502020204030204" pitchFamily="34" charset="0"/>
          </a:endParaRPr>
        </a:p>
      </dsp:txBody>
      <dsp:txXfrm>
        <a:off x="0" y="1974292"/>
        <a:ext cx="5124159" cy="987146"/>
      </dsp:txXfrm>
    </dsp:sp>
    <dsp:sp modelId="{23BA643A-2C4B-1549-B344-16D503B86671}">
      <dsp:nvSpPr>
        <dsp:cNvPr id="0" name=""/>
        <dsp:cNvSpPr/>
      </dsp:nvSpPr>
      <dsp:spPr>
        <a:xfrm>
          <a:off x="0" y="2961437"/>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979DFF0-EC12-3C46-B26E-6505F7AE5312}">
      <dsp:nvSpPr>
        <dsp:cNvPr id="0" name=""/>
        <dsp:cNvSpPr/>
      </dsp:nvSpPr>
      <dsp:spPr>
        <a:xfrm>
          <a:off x="0" y="2961437"/>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a:latin typeface="Calibri" panose="020F0502020204030204" pitchFamily="34" charset="0"/>
              <a:cs typeface="Calibri" panose="020F0502020204030204" pitchFamily="34" charset="0"/>
            </a:rPr>
            <a:t>Οι έδρες κατόπιν κατανέμονται στους συνδυασμούς που έχουν κατά σειρά </a:t>
          </a:r>
          <a:r>
            <a:rPr lang="el-GR" sz="1600" b="1" kern="1200">
              <a:latin typeface="Calibri" panose="020F0502020204030204" pitchFamily="34" charset="0"/>
              <a:cs typeface="Calibri" panose="020F0502020204030204" pitchFamily="34" charset="0"/>
            </a:rPr>
            <a:t>ΤΑ ΜΕΓΑΛΥΤΕΡΑ ΠΗΛΙΚΑ</a:t>
          </a:r>
          <a:r>
            <a:rPr lang="el-GR" sz="1600" kern="1200">
              <a:latin typeface="Calibri" panose="020F0502020204030204" pitchFamily="34" charset="0"/>
              <a:cs typeface="Calibri" panose="020F0502020204030204" pitchFamily="34" charset="0"/>
            </a:rPr>
            <a:t> μέχρις πλήρους κάλυψης των εδρών. </a:t>
          </a:r>
        </a:p>
      </dsp:txBody>
      <dsp:txXfrm>
        <a:off x="0" y="2961437"/>
        <a:ext cx="5124159" cy="9871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86ECA-CB5C-F246-89BE-A909B2D77D4C}">
      <dsp:nvSpPr>
        <dsp:cNvPr id="0" name=""/>
        <dsp:cNvSpPr/>
      </dsp:nvSpPr>
      <dsp:spPr>
        <a:xfrm rot="5400000">
          <a:off x="874207" y="792893"/>
          <a:ext cx="1368169" cy="2276604"/>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F910D3B-E118-2D4B-94E0-7894E3704A76}">
      <dsp:nvSpPr>
        <dsp:cNvPr id="0" name=""/>
        <dsp:cNvSpPr/>
      </dsp:nvSpPr>
      <dsp:spPr>
        <a:xfrm>
          <a:off x="645825" y="1473107"/>
          <a:ext cx="2055330" cy="1801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Επινοήθηκε από τον Γάλλο μαθηματικό </a:t>
          </a:r>
          <a:r>
            <a:rPr lang="en-US" sz="1600" kern="1200" dirty="0">
              <a:latin typeface="Calibri" panose="020F0502020204030204" pitchFamily="34" charset="0"/>
              <a:cs typeface="Calibri" panose="020F0502020204030204" pitchFamily="34" charset="0"/>
            </a:rPr>
            <a:t>André Sainte-</a:t>
          </a:r>
          <a:r>
            <a:rPr lang="en-US" sz="1600" kern="1200" dirty="0" err="1">
              <a:latin typeface="Calibri" panose="020F0502020204030204" pitchFamily="34" charset="0"/>
              <a:cs typeface="Calibri" panose="020F0502020204030204" pitchFamily="34" charset="0"/>
            </a:rPr>
            <a:t>Laguë</a:t>
          </a:r>
          <a:r>
            <a:rPr lang="el-GR" sz="1600" kern="1200" dirty="0">
              <a:latin typeface="Calibri" panose="020F0502020204030204" pitchFamily="34" charset="0"/>
              <a:cs typeface="Calibri" panose="020F0502020204030204" pitchFamily="34" charset="0"/>
            </a:rPr>
            <a:t>. Χρησιμοποιείται λιγότερο ευρέως (στην Σουηδία, Νορβηγία κ.α) . Αναλογικότερη εκδοχή του συστήματος </a:t>
          </a:r>
          <a:r>
            <a:rPr lang="en-US" sz="1600" kern="1200" dirty="0">
              <a:latin typeface="Calibri" panose="020F0502020204030204" pitchFamily="34" charset="0"/>
              <a:cs typeface="Calibri" panose="020F0502020204030204" pitchFamily="34" charset="0"/>
            </a:rPr>
            <a:t>D’ </a:t>
          </a:r>
          <a:r>
            <a:rPr lang="en-US" sz="1600" kern="1200" dirty="0" err="1">
              <a:latin typeface="Calibri" panose="020F0502020204030204" pitchFamily="34" charset="0"/>
              <a:cs typeface="Calibri" panose="020F0502020204030204" pitchFamily="34" charset="0"/>
            </a:rPr>
            <a:t>Hondt</a:t>
          </a:r>
          <a:r>
            <a:rPr lang="el-GR" sz="1600" kern="1200" dirty="0">
              <a:latin typeface="Calibri" panose="020F0502020204030204" pitchFamily="34" charset="0"/>
              <a:cs typeface="Calibri" panose="020F0502020204030204" pitchFamily="34" charset="0"/>
            </a:rPr>
            <a:t>. </a:t>
          </a:r>
          <a:endParaRPr lang="en-GB" sz="1600" kern="1200" dirty="0">
            <a:latin typeface="Calibri" panose="020F0502020204030204" pitchFamily="34" charset="0"/>
            <a:cs typeface="Calibri" panose="020F0502020204030204" pitchFamily="34" charset="0"/>
          </a:endParaRPr>
        </a:p>
      </dsp:txBody>
      <dsp:txXfrm>
        <a:off x="645825" y="1473107"/>
        <a:ext cx="2055330" cy="1801618"/>
      </dsp:txXfrm>
    </dsp:sp>
    <dsp:sp modelId="{4552131A-812A-4C46-9DB4-CBBAA371236C}">
      <dsp:nvSpPr>
        <dsp:cNvPr id="0" name=""/>
        <dsp:cNvSpPr/>
      </dsp:nvSpPr>
      <dsp:spPr>
        <a:xfrm>
          <a:off x="2313358" y="625287"/>
          <a:ext cx="387798" cy="387798"/>
        </a:xfrm>
        <a:prstGeom prst="triangle">
          <a:avLst>
            <a:gd name="adj" fmla="val 10000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D212CD6-2218-B146-8CB9-C0D90ECD9509}">
      <dsp:nvSpPr>
        <dsp:cNvPr id="0" name=""/>
        <dsp:cNvSpPr/>
      </dsp:nvSpPr>
      <dsp:spPr>
        <a:xfrm rot="5400000">
          <a:off x="3390333" y="170275"/>
          <a:ext cx="1368169" cy="2276604"/>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A00B511-5768-654E-A48E-454973AE479D}">
      <dsp:nvSpPr>
        <dsp:cNvPr id="0" name=""/>
        <dsp:cNvSpPr/>
      </dsp:nvSpPr>
      <dsp:spPr>
        <a:xfrm>
          <a:off x="3161952" y="850489"/>
          <a:ext cx="2055330" cy="1801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Οι ψήφοι κάθε συνδυασμού διαιρούνται δια του 2ν + 1 </a:t>
          </a:r>
        </a:p>
        <a:p>
          <a:pPr marL="0" lvl="0" indent="0" algn="l"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(ν = αριθμός των εδρών που έχει λάβει κάθε συνδυασμός μέχρι τη συγκεκριμένη διαίρεση. Όλοι οι συνδυασμοί ξεκινούν από 0 έδρες).</a:t>
          </a:r>
          <a:endParaRPr lang="en-GB" sz="1600" kern="1200" dirty="0">
            <a:latin typeface="Calibri" panose="020F0502020204030204" pitchFamily="34" charset="0"/>
            <a:cs typeface="Calibri" panose="020F0502020204030204" pitchFamily="34" charset="0"/>
          </a:endParaRPr>
        </a:p>
      </dsp:txBody>
      <dsp:txXfrm>
        <a:off x="3161952" y="850489"/>
        <a:ext cx="2055330" cy="1801618"/>
      </dsp:txXfrm>
    </dsp:sp>
    <dsp:sp modelId="{15DE3E12-DB94-5148-A144-72C67037DF2B}">
      <dsp:nvSpPr>
        <dsp:cNvPr id="0" name=""/>
        <dsp:cNvSpPr/>
      </dsp:nvSpPr>
      <dsp:spPr>
        <a:xfrm>
          <a:off x="4829484" y="2669"/>
          <a:ext cx="387798" cy="387798"/>
        </a:xfrm>
        <a:prstGeom prst="triangle">
          <a:avLst>
            <a:gd name="adj" fmla="val 10000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99E5104-CE18-4D45-8963-1E03C27E42E8}">
      <dsp:nvSpPr>
        <dsp:cNvPr id="0" name=""/>
        <dsp:cNvSpPr/>
      </dsp:nvSpPr>
      <dsp:spPr>
        <a:xfrm rot="5400000">
          <a:off x="5906460" y="-452342"/>
          <a:ext cx="1368169" cy="2276604"/>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55A467A-6A95-844E-BD74-4DAC9BF6AA79}">
      <dsp:nvSpPr>
        <dsp:cNvPr id="0" name=""/>
        <dsp:cNvSpPr/>
      </dsp:nvSpPr>
      <dsp:spPr>
        <a:xfrm>
          <a:off x="5678078" y="227871"/>
          <a:ext cx="2055330" cy="1801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 Αφού υπολογιστεί το εκλογικό μέτρο για κάθε κόμμα, αυτό με το μεγαλύτερο πηλίκο την καταλαμβάνει. Η ίδια διαδικασία επαναλαμβάνεται για τη διανομή κάθε έδρας μέχρις εξαντλήσεως του αριθμού των εδρών. </a:t>
          </a:r>
          <a:endParaRPr lang="en-GB" sz="1600" kern="1200" dirty="0">
            <a:latin typeface="Calibri" panose="020F0502020204030204" pitchFamily="34" charset="0"/>
            <a:cs typeface="Calibri" panose="020F0502020204030204" pitchFamily="34" charset="0"/>
          </a:endParaRPr>
        </a:p>
      </dsp:txBody>
      <dsp:txXfrm>
        <a:off x="5678078" y="227871"/>
        <a:ext cx="2055330" cy="1801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B058-412C-554E-9AEC-696C4A0BEAB8}">
      <dsp:nvSpPr>
        <dsp:cNvPr id="0" name=""/>
        <dsp:cNvSpPr/>
      </dsp:nvSpPr>
      <dsp:spPr>
        <a:xfrm>
          <a:off x="76205" y="276634"/>
          <a:ext cx="3606458" cy="154070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a:latin typeface="Calibri" panose="020F0502020204030204" pitchFamily="34" charset="0"/>
              <a:ea typeface="Verdana" panose="020B0604030504040204" pitchFamily="34" charset="0"/>
              <a:cs typeface="Calibri" panose="020F0502020204030204" pitchFamily="34" charset="0"/>
            </a:rPr>
            <a:t>Αυτόματα με την συμπλήρωση της νόμιμης ηλικίας </a:t>
          </a:r>
          <a:endParaRPr lang="en-US" sz="1800" kern="1200">
            <a:latin typeface="Calibri" panose="020F0502020204030204" pitchFamily="34" charset="0"/>
            <a:ea typeface="Verdana" panose="020B0604030504040204" pitchFamily="34" charset="0"/>
            <a:cs typeface="Calibri" panose="020F0502020204030204" pitchFamily="34" charset="0"/>
          </a:endParaRPr>
        </a:p>
        <a:p>
          <a:pPr marL="0" lvl="0" indent="0" algn="ctr" defTabSz="800100" rtl="0">
            <a:lnSpc>
              <a:spcPct val="90000"/>
            </a:lnSpc>
            <a:spcBef>
              <a:spcPct val="0"/>
            </a:spcBef>
            <a:spcAft>
              <a:spcPct val="35000"/>
            </a:spcAft>
            <a:buNone/>
          </a:pPr>
          <a:r>
            <a:rPr lang="el-GR" sz="1800" kern="1200">
              <a:latin typeface="Calibri" panose="020F0502020204030204" pitchFamily="34" charset="0"/>
              <a:ea typeface="Verdana" panose="020B0604030504040204" pitchFamily="34" charset="0"/>
              <a:cs typeface="Calibri" panose="020F0502020204030204" pitchFamily="34" charset="0"/>
            </a:rPr>
            <a:t>(π.χ. Ελλάδα) </a:t>
          </a:r>
        </a:p>
        <a:p>
          <a:pPr marL="0" lvl="0" indent="0" algn="ctr" defTabSz="800100" rtl="0">
            <a:lnSpc>
              <a:spcPct val="90000"/>
            </a:lnSpc>
            <a:spcBef>
              <a:spcPct val="0"/>
            </a:spcBef>
            <a:spcAft>
              <a:spcPct val="35000"/>
            </a:spcAft>
            <a:buNone/>
          </a:pPr>
          <a:r>
            <a:rPr lang="el-GR" sz="1800" kern="1200">
              <a:latin typeface="Calibri" panose="020F0502020204030204" pitchFamily="34" charset="0"/>
              <a:ea typeface="Verdana" panose="020B0604030504040204" pitchFamily="34" charset="0"/>
              <a:cs typeface="Calibri" panose="020F0502020204030204" pitchFamily="34" charset="0"/>
            </a:rPr>
            <a:t> εκλογικό σώμα </a:t>
          </a:r>
          <a:r>
            <a:rPr lang="en-US" sz="1800" kern="1200">
              <a:latin typeface="Calibri" panose="020F0502020204030204" pitchFamily="34" charset="0"/>
              <a:ea typeface="Verdana" panose="020B0604030504040204" pitchFamily="34" charset="0"/>
              <a:cs typeface="Calibri" panose="020F0502020204030204" pitchFamily="34" charset="0"/>
            </a:rPr>
            <a:t>= </a:t>
          </a:r>
          <a:r>
            <a:rPr lang="el-GR" sz="1800" kern="1200">
              <a:latin typeface="Calibri" panose="020F0502020204030204" pitchFamily="34" charset="0"/>
              <a:ea typeface="Verdana" panose="020B0604030504040204" pitchFamily="34" charset="0"/>
              <a:cs typeface="Calibri" panose="020F0502020204030204" pitchFamily="34" charset="0"/>
            </a:rPr>
            <a:t>εγγεγραμμένοι ψηφοφόροι</a:t>
          </a:r>
          <a:endParaRPr lang="el-GR" sz="1800" kern="1200" dirty="0">
            <a:latin typeface="Calibri" panose="020F0502020204030204" pitchFamily="34" charset="0"/>
            <a:ea typeface="Verdana" panose="020B0604030504040204" pitchFamily="34" charset="0"/>
            <a:cs typeface="Calibri" panose="020F0502020204030204" pitchFamily="34" charset="0"/>
          </a:endParaRPr>
        </a:p>
      </dsp:txBody>
      <dsp:txXfrm>
        <a:off x="76205" y="276634"/>
        <a:ext cx="3606458" cy="1540705"/>
      </dsp:txXfrm>
    </dsp:sp>
    <dsp:sp modelId="{E4F62886-7F85-174B-BE08-CB41C9BAB01D}">
      <dsp:nvSpPr>
        <dsp:cNvPr id="0" name=""/>
        <dsp:cNvSpPr/>
      </dsp:nvSpPr>
      <dsp:spPr>
        <a:xfrm>
          <a:off x="4001564" y="228595"/>
          <a:ext cx="4137745" cy="154070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a:latin typeface="Calibri" panose="020F0502020204030204" pitchFamily="34" charset="0"/>
              <a:ea typeface="Verdana" panose="020B0604030504040204" pitchFamily="34" charset="0"/>
              <a:cs typeface="Calibri" panose="020F0502020204030204" pitchFamily="34" charset="0"/>
            </a:rPr>
            <a:t>Με ειδική αίτηση εγγραφής του εκλογέα (π.χ. ΗΠΑ) </a:t>
          </a:r>
        </a:p>
        <a:p>
          <a:pPr marL="0" lvl="0" indent="0" algn="ctr" defTabSz="800100" rtl="0">
            <a:lnSpc>
              <a:spcPct val="90000"/>
            </a:lnSpc>
            <a:spcBef>
              <a:spcPct val="0"/>
            </a:spcBef>
            <a:spcAft>
              <a:spcPct val="35000"/>
            </a:spcAft>
            <a:buNone/>
          </a:pPr>
          <a:r>
            <a:rPr lang="el-GR" sz="1800" kern="1200">
              <a:latin typeface="Calibri" panose="020F0502020204030204" pitchFamily="34" charset="0"/>
              <a:ea typeface="Verdana" panose="020B0604030504040204" pitchFamily="34" charset="0"/>
              <a:cs typeface="Calibri" panose="020F0502020204030204" pitchFamily="34" charset="0"/>
            </a:rPr>
            <a:t>εκλογικό σώμα </a:t>
          </a:r>
          <a:r>
            <a:rPr lang="en-US" sz="1800" kern="1200">
              <a:latin typeface="Calibri" panose="020F0502020204030204" pitchFamily="34" charset="0"/>
              <a:ea typeface="Verdana" panose="020B0604030504040204" pitchFamily="34" charset="0"/>
              <a:cs typeface="Calibri" panose="020F0502020204030204" pitchFamily="34" charset="0"/>
            </a:rPr>
            <a:t>≠</a:t>
          </a:r>
          <a:r>
            <a:rPr lang="el-GR" sz="1800" kern="1200">
              <a:latin typeface="Calibri" panose="020F0502020204030204" pitchFamily="34" charset="0"/>
              <a:ea typeface="Verdana" panose="020B0604030504040204" pitchFamily="34" charset="0"/>
              <a:cs typeface="Calibri" panose="020F0502020204030204" pitchFamily="34" charset="0"/>
            </a:rPr>
            <a:t>εγγεγραμμένοι ψηφοφόροι</a:t>
          </a:r>
          <a:endParaRPr lang="el-GR" sz="1800" kern="1200" dirty="0">
            <a:latin typeface="Calibri" panose="020F0502020204030204" pitchFamily="34" charset="0"/>
            <a:ea typeface="Verdana" panose="020B0604030504040204" pitchFamily="34" charset="0"/>
            <a:cs typeface="Calibri" panose="020F0502020204030204" pitchFamily="34" charset="0"/>
          </a:endParaRPr>
        </a:p>
      </dsp:txBody>
      <dsp:txXfrm>
        <a:off x="4001564" y="228595"/>
        <a:ext cx="4137745" cy="1540705"/>
      </dsp:txXfrm>
    </dsp:sp>
    <dsp:sp modelId="{22F89877-D108-7A42-8E5A-5570D584401A}">
      <dsp:nvSpPr>
        <dsp:cNvPr id="0" name=""/>
        <dsp:cNvSpPr/>
      </dsp:nvSpPr>
      <dsp:spPr>
        <a:xfrm>
          <a:off x="364" y="2074124"/>
          <a:ext cx="8152671" cy="92584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kern="1200">
              <a:latin typeface="Calibri" panose="020F0502020204030204" pitchFamily="34" charset="0"/>
              <a:ea typeface="Verdana" panose="020B0604030504040204" pitchFamily="34" charset="0"/>
              <a:cs typeface="Calibri" panose="020F0502020204030204" pitchFamily="34" charset="0"/>
            </a:rPr>
            <a:t>ΠΑΝΤΑ: βάση υπολογισμού (συμμετοχής, αποχής κλπ) είναι οι </a:t>
          </a:r>
          <a:r>
            <a:rPr lang="el-GR" sz="1800" b="1" kern="1200">
              <a:latin typeface="Calibri" panose="020F0502020204030204" pitchFamily="34" charset="0"/>
              <a:ea typeface="Verdana" panose="020B0604030504040204" pitchFamily="34" charset="0"/>
              <a:cs typeface="Calibri" panose="020F0502020204030204" pitchFamily="34" charset="0"/>
            </a:rPr>
            <a:t>εγγεγραμμένοι ψηφοφόροι</a:t>
          </a:r>
          <a:endParaRPr lang="el-GR" sz="1800" b="1" kern="1200" dirty="0">
            <a:latin typeface="Calibri" panose="020F0502020204030204" pitchFamily="34" charset="0"/>
            <a:ea typeface="Verdana" panose="020B0604030504040204" pitchFamily="34" charset="0"/>
            <a:cs typeface="Calibri" panose="020F0502020204030204" pitchFamily="34" charset="0"/>
          </a:endParaRPr>
        </a:p>
      </dsp:txBody>
      <dsp:txXfrm>
        <a:off x="364" y="2074124"/>
        <a:ext cx="8152671" cy="92584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92DF-8A42-4E44-BC87-246DDCE36B25}">
      <dsp:nvSpPr>
        <dsp:cNvPr id="0" name=""/>
        <dsp:cNvSpPr/>
      </dsp:nvSpPr>
      <dsp:spPr>
        <a:xfrm>
          <a:off x="0" y="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9A6E0DD-6C3A-874F-851A-746440447587}">
      <dsp:nvSpPr>
        <dsp:cNvPr id="0" name=""/>
        <dsp:cNvSpPr/>
      </dsp:nvSpPr>
      <dsp:spPr>
        <a:xfrm>
          <a:off x="0" y="0"/>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a:latin typeface="Calibri" panose="020F0502020204030204" pitchFamily="34" charset="0"/>
              <a:cs typeface="Calibri" panose="020F0502020204030204" pitchFamily="34" charset="0"/>
            </a:rPr>
            <a:t>Μετά την  1</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διαίρεση (το ν= 0 για όλους τους συνδυασμούς) το μεγαλύτερο πηλίκο είναι του συνδυασμού Α που λαμβάνει την 1</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έδρα </a:t>
          </a:r>
          <a:endParaRPr lang="en-GB" sz="1600" kern="1200">
            <a:latin typeface="Calibri" panose="020F0502020204030204" pitchFamily="34" charset="0"/>
            <a:cs typeface="Calibri" panose="020F0502020204030204" pitchFamily="34" charset="0"/>
          </a:endParaRPr>
        </a:p>
      </dsp:txBody>
      <dsp:txXfrm>
        <a:off x="0" y="0"/>
        <a:ext cx="5124159" cy="987146"/>
      </dsp:txXfrm>
    </dsp:sp>
    <dsp:sp modelId="{FBFD1699-9E2C-C04C-9E62-C7B07125E6D8}">
      <dsp:nvSpPr>
        <dsp:cNvPr id="0" name=""/>
        <dsp:cNvSpPr/>
      </dsp:nvSpPr>
      <dsp:spPr>
        <a:xfrm>
          <a:off x="0" y="987146"/>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0A8E451-390C-2C40-919E-619070330263}">
      <dsp:nvSpPr>
        <dsp:cNvPr id="0" name=""/>
        <dsp:cNvSpPr/>
      </dsp:nvSpPr>
      <dsp:spPr>
        <a:xfrm>
          <a:off x="0" y="987146"/>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a:latin typeface="Calibri" panose="020F0502020204030204" pitchFamily="34" charset="0"/>
              <a:cs typeface="Calibri" panose="020F0502020204030204" pitchFamily="34" charset="0"/>
            </a:rPr>
            <a:t>Μετά την  2</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διαίρεση (το ν= 1 για τον συνδυασμό Α και 0 για τους λοιπούς) το μεγαλύτερο πηλίκο είναι του συνδυασμού Β που λαμβάνει την 2</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έδρα </a:t>
          </a:r>
          <a:endParaRPr lang="en-GB" sz="1600" kern="1200">
            <a:latin typeface="Calibri" panose="020F0502020204030204" pitchFamily="34" charset="0"/>
            <a:cs typeface="Calibri" panose="020F0502020204030204" pitchFamily="34" charset="0"/>
          </a:endParaRPr>
        </a:p>
      </dsp:txBody>
      <dsp:txXfrm>
        <a:off x="0" y="987146"/>
        <a:ext cx="5124159" cy="987146"/>
      </dsp:txXfrm>
    </dsp:sp>
    <dsp:sp modelId="{A8071B99-960E-1846-99E0-535DE962D0EE}">
      <dsp:nvSpPr>
        <dsp:cNvPr id="0" name=""/>
        <dsp:cNvSpPr/>
      </dsp:nvSpPr>
      <dsp:spPr>
        <a:xfrm>
          <a:off x="0" y="1974292"/>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FB7B6C6-9F15-5B43-B2AB-D5EEE044CE89}">
      <dsp:nvSpPr>
        <dsp:cNvPr id="0" name=""/>
        <dsp:cNvSpPr/>
      </dsp:nvSpPr>
      <dsp:spPr>
        <a:xfrm>
          <a:off x="0" y="1974292"/>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a:latin typeface="Calibri" panose="020F0502020204030204" pitchFamily="34" charset="0"/>
              <a:cs typeface="Calibri" panose="020F0502020204030204" pitchFamily="34" charset="0"/>
            </a:rPr>
            <a:t>Μετά την  3</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διαίρεση (το ν= 1 για τους συνδυασμό Α και Β και 0 για τους συνδυασμούς Γ και Δ) το μεγαλύτερο πηλίκο είναι του συνδυασμού Γ που λαμβάνει την 3</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έδρα </a:t>
          </a:r>
          <a:endParaRPr lang="en-GB" sz="1600" kern="1200">
            <a:latin typeface="Calibri" panose="020F0502020204030204" pitchFamily="34" charset="0"/>
            <a:cs typeface="Calibri" panose="020F0502020204030204" pitchFamily="34" charset="0"/>
          </a:endParaRPr>
        </a:p>
      </dsp:txBody>
      <dsp:txXfrm>
        <a:off x="0" y="1974292"/>
        <a:ext cx="5124159" cy="987146"/>
      </dsp:txXfrm>
    </dsp:sp>
    <dsp:sp modelId="{77846D90-4353-EA4A-82DB-F81B59302819}">
      <dsp:nvSpPr>
        <dsp:cNvPr id="0" name=""/>
        <dsp:cNvSpPr/>
      </dsp:nvSpPr>
      <dsp:spPr>
        <a:xfrm>
          <a:off x="0" y="2961437"/>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1A0BD18-319E-3743-AD4C-C82DEFAE5A77}">
      <dsp:nvSpPr>
        <dsp:cNvPr id="0" name=""/>
        <dsp:cNvSpPr/>
      </dsp:nvSpPr>
      <dsp:spPr>
        <a:xfrm>
          <a:off x="0" y="2961437"/>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a:latin typeface="Calibri" panose="020F0502020204030204" pitchFamily="34" charset="0"/>
              <a:cs typeface="Calibri" panose="020F0502020204030204" pitchFamily="34" charset="0"/>
            </a:rPr>
            <a:t>Μετά την  4</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διαίρεση (το ν= 1 για τους συνδυασμό Α, Β και Γ και 0 για τον συνδυασμό Δ) το μεγαλύτερο πηλίκο είναι του συνδυασμού Δ που λαμβάνει την 4</a:t>
          </a:r>
          <a:r>
            <a:rPr lang="el-GR" sz="1600" kern="1200" baseline="30000">
              <a:latin typeface="Calibri" panose="020F0502020204030204" pitchFamily="34" charset="0"/>
              <a:cs typeface="Calibri" panose="020F0502020204030204" pitchFamily="34" charset="0"/>
            </a:rPr>
            <a:t>η</a:t>
          </a:r>
          <a:r>
            <a:rPr lang="el-GR" sz="1600" kern="1200">
              <a:latin typeface="Calibri" panose="020F0502020204030204" pitchFamily="34" charset="0"/>
              <a:cs typeface="Calibri" panose="020F0502020204030204" pitchFamily="34" charset="0"/>
            </a:rPr>
            <a:t> έδρα. </a:t>
          </a:r>
          <a:endParaRPr lang="en-GB" sz="1600" kern="1200">
            <a:latin typeface="Calibri" panose="020F0502020204030204" pitchFamily="34" charset="0"/>
            <a:cs typeface="Calibri" panose="020F0502020204030204" pitchFamily="34" charset="0"/>
          </a:endParaRPr>
        </a:p>
      </dsp:txBody>
      <dsp:txXfrm>
        <a:off x="0" y="2961437"/>
        <a:ext cx="5124159" cy="9871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E6C4-2177-D145-8626-CCB7EFB09940}">
      <dsp:nvSpPr>
        <dsp:cNvPr id="0" name=""/>
        <dsp:cNvSpPr/>
      </dsp:nvSpPr>
      <dsp:spPr>
        <a:xfrm>
          <a:off x="0" y="1928"/>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87F417A-4F4B-8844-A036-49EEE56CAF0B}">
      <dsp:nvSpPr>
        <dsp:cNvPr id="0" name=""/>
        <dsp:cNvSpPr/>
      </dsp:nvSpPr>
      <dsp:spPr>
        <a:xfrm>
          <a:off x="0" y="1928"/>
          <a:ext cx="5124159" cy="13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l-GR" sz="2000" kern="1200">
              <a:latin typeface="Calibri" panose="020F0502020204030204" pitchFamily="34" charset="0"/>
              <a:cs typeface="Calibri" panose="020F0502020204030204" pitchFamily="34" charset="0"/>
            </a:rPr>
            <a:t>Γνωστό και ως σύστημα </a:t>
          </a:r>
          <a:r>
            <a:rPr lang="en-US" sz="2000" kern="1200">
              <a:latin typeface="Calibri" panose="020F0502020204030204" pitchFamily="34" charset="0"/>
              <a:cs typeface="Calibri" panose="020F0502020204030204" pitchFamily="34" charset="0"/>
            </a:rPr>
            <a:t>Hare</a:t>
          </a:r>
          <a:r>
            <a:rPr lang="el-GR" sz="2000" kern="1200">
              <a:latin typeface="Calibri" panose="020F0502020204030204" pitchFamily="34" charset="0"/>
              <a:cs typeface="Calibri" panose="020F0502020204030204" pitchFamily="34" charset="0"/>
            </a:rPr>
            <a:t> ή ως ταξινομική ψήφος </a:t>
          </a:r>
          <a:endParaRPr lang="en-GB" sz="2000" kern="1200">
            <a:latin typeface="Calibri" panose="020F0502020204030204" pitchFamily="34" charset="0"/>
            <a:cs typeface="Calibri" panose="020F0502020204030204" pitchFamily="34" charset="0"/>
          </a:endParaRPr>
        </a:p>
      </dsp:txBody>
      <dsp:txXfrm>
        <a:off x="0" y="1928"/>
        <a:ext cx="5124159" cy="1314909"/>
      </dsp:txXfrm>
    </dsp:sp>
    <dsp:sp modelId="{7C3874D7-E7E4-7B44-8AE8-DAB4C2401A70}">
      <dsp:nvSpPr>
        <dsp:cNvPr id="0" name=""/>
        <dsp:cNvSpPr/>
      </dsp:nvSpPr>
      <dsp:spPr>
        <a:xfrm>
          <a:off x="0" y="1316837"/>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098C146-929F-024B-A6B8-6167FD9389CA}">
      <dsp:nvSpPr>
        <dsp:cNvPr id="0" name=""/>
        <dsp:cNvSpPr/>
      </dsp:nvSpPr>
      <dsp:spPr>
        <a:xfrm>
          <a:off x="0" y="1316837"/>
          <a:ext cx="5124159" cy="13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l-GR" sz="2000" kern="1200">
              <a:latin typeface="Calibri" panose="020F0502020204030204" pitchFamily="34" charset="0"/>
              <a:cs typeface="Calibri" panose="020F0502020204030204" pitchFamily="34" charset="0"/>
            </a:rPr>
            <a:t>Είναι αναλογικό σύστημα - απλό στην εφαρμογή του αλλά περίπλοκο στον υπολογισμό και διαθέτει πολλές παραλλαγές</a:t>
          </a:r>
          <a:endParaRPr lang="en-GB" sz="2000" kern="1200">
            <a:latin typeface="Calibri" panose="020F0502020204030204" pitchFamily="34" charset="0"/>
            <a:cs typeface="Calibri" panose="020F0502020204030204" pitchFamily="34" charset="0"/>
          </a:endParaRPr>
        </a:p>
      </dsp:txBody>
      <dsp:txXfrm>
        <a:off x="0" y="1316837"/>
        <a:ext cx="5124159" cy="1314909"/>
      </dsp:txXfrm>
    </dsp:sp>
    <dsp:sp modelId="{08B3A8CF-9913-E844-AF5D-F568D1C73D2F}">
      <dsp:nvSpPr>
        <dsp:cNvPr id="0" name=""/>
        <dsp:cNvSpPr/>
      </dsp:nvSpPr>
      <dsp:spPr>
        <a:xfrm>
          <a:off x="0" y="2631746"/>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CB102EB-E822-8445-8EA7-AB2753C47967}">
      <dsp:nvSpPr>
        <dsp:cNvPr id="0" name=""/>
        <dsp:cNvSpPr/>
      </dsp:nvSpPr>
      <dsp:spPr>
        <a:xfrm>
          <a:off x="0" y="2631746"/>
          <a:ext cx="5124159" cy="13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l-GR" sz="2000" kern="1200">
              <a:latin typeface="Calibri" panose="020F0502020204030204" pitchFamily="34" charset="0"/>
              <a:cs typeface="Calibri" panose="020F0502020204030204" pitchFamily="34" charset="0"/>
            </a:rPr>
            <a:t>Εφαρμόζεται στην Ιρλανδία και τη Μάλτα ενώ παραλλαγή του και στην Β. Ιρλανδία. Λειτουργεί αποκλειστικά σε πολυεδρικές περιφέρειες</a:t>
          </a:r>
          <a:endParaRPr lang="en-GB" sz="2000" kern="1200">
            <a:latin typeface="Calibri" panose="020F0502020204030204" pitchFamily="34" charset="0"/>
            <a:cs typeface="Calibri" panose="020F0502020204030204" pitchFamily="34" charset="0"/>
          </a:endParaRPr>
        </a:p>
      </dsp:txBody>
      <dsp:txXfrm>
        <a:off x="0" y="2631746"/>
        <a:ext cx="5124159" cy="131490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DB7DD-DE12-B84D-8EDB-8C972A4A4373}">
      <dsp:nvSpPr>
        <dsp:cNvPr id="0" name=""/>
        <dsp:cNvSpPr/>
      </dsp:nvSpPr>
      <dsp:spPr>
        <a:xfrm>
          <a:off x="982740" y="287"/>
          <a:ext cx="4721069" cy="283264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l-GR" sz="2300" kern="1200">
              <a:latin typeface="Calibri" panose="020F0502020204030204" pitchFamily="34" charset="0"/>
              <a:cs typeface="Calibri" panose="020F0502020204030204" pitchFamily="34" charset="0"/>
            </a:rPr>
            <a:t>Κάθε ψηφοφόρος δεν ψηφίζει  ένα μόνο υποψήφιο (ή περισσότερους ομοιόβαθμα), αλλά πολλούς υποψηφίους ανεξάρτητα από το κόμμα που ο καθένας ανήκει με σειρά προτίμησης, βάζοντας τους αριθμούς 1,2,3 κ.ο.κ. μέχρι τον αριθμό των προς κατανομή εδρών. </a:t>
          </a:r>
          <a:endParaRPr lang="en-GB" sz="2300" kern="1200">
            <a:latin typeface="Calibri" panose="020F0502020204030204" pitchFamily="34" charset="0"/>
            <a:cs typeface="Calibri" panose="020F0502020204030204" pitchFamily="34" charset="0"/>
          </a:endParaRPr>
        </a:p>
      </dsp:txBody>
      <dsp:txXfrm>
        <a:off x="982740" y="287"/>
        <a:ext cx="4721069" cy="283264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5B03-501B-F945-A668-C0D79B58237F}">
      <dsp:nvSpPr>
        <dsp:cNvPr id="0" name=""/>
        <dsp:cNvSpPr/>
      </dsp:nvSpPr>
      <dsp:spPr>
        <a:xfrm>
          <a:off x="0" y="125872"/>
          <a:ext cx="5124159" cy="1818179"/>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l-GR" sz="2100" kern="1200">
              <a:latin typeface="Calibri" panose="020F0502020204030204" pitchFamily="34" charset="0"/>
              <a:cs typeface="Calibri" panose="020F0502020204030204" pitchFamily="34" charset="0"/>
            </a:rPr>
            <a:t>Εφόσον δεν κατανεμηθούν όλες οι έδρες, ο υποψήφιος με τις λιγότερες πρώτες προτιμήσεις αποκλείεται και οι ψήφοι του μεταφέρονται ακέραιες στους υποψήφιους που έχουν τις δεύτερες προτιμήσεις του. </a:t>
          </a:r>
          <a:endParaRPr lang="en-GB" sz="2100" kern="1200">
            <a:latin typeface="Calibri" panose="020F0502020204030204" pitchFamily="34" charset="0"/>
            <a:cs typeface="Calibri" panose="020F0502020204030204" pitchFamily="34" charset="0"/>
          </a:endParaRPr>
        </a:p>
      </dsp:txBody>
      <dsp:txXfrm>
        <a:off x="88756" y="214628"/>
        <a:ext cx="4946647" cy="1640667"/>
      </dsp:txXfrm>
    </dsp:sp>
    <dsp:sp modelId="{6C9225B1-CA99-544B-B8DD-F0FC948C1231}">
      <dsp:nvSpPr>
        <dsp:cNvPr id="0" name=""/>
        <dsp:cNvSpPr/>
      </dsp:nvSpPr>
      <dsp:spPr>
        <a:xfrm>
          <a:off x="0" y="2004532"/>
          <a:ext cx="5124159" cy="1818179"/>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l-GR" sz="2100" kern="1200">
              <a:latin typeface="Calibri" panose="020F0502020204030204" pitchFamily="34" charset="0"/>
              <a:cs typeface="Calibri" panose="020F0502020204030204" pitchFamily="34" charset="0"/>
            </a:rPr>
            <a:t>Η διαδικασία αποκλεισμού των υποψήφιων με τις λιγότερες πρώτες προτιμήσεις επαναλαμβάνεται μέχρις ότου καλυφθούν όλες οι έδρες</a:t>
          </a:r>
          <a:endParaRPr lang="en-GB" sz="2100" kern="1200">
            <a:latin typeface="Calibri" panose="020F0502020204030204" pitchFamily="34" charset="0"/>
            <a:cs typeface="Calibri" panose="020F0502020204030204" pitchFamily="34" charset="0"/>
          </a:endParaRPr>
        </a:p>
      </dsp:txBody>
      <dsp:txXfrm>
        <a:off x="88756" y="2093288"/>
        <a:ext cx="4946647" cy="164066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BE8A-6282-154C-A518-E5337412F649}">
      <dsp:nvSpPr>
        <dsp:cNvPr id="0" name=""/>
        <dsp:cNvSpPr/>
      </dsp:nvSpPr>
      <dsp:spPr>
        <a:xfrm rot="5400000">
          <a:off x="381118" y="1195798"/>
          <a:ext cx="1133532" cy="1886171"/>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0E7CD65-F47F-3244-A2CC-AD8927C72B52}">
      <dsp:nvSpPr>
        <dsp:cNvPr id="0" name=""/>
        <dsp:cNvSpPr/>
      </dsp:nvSpPr>
      <dsp:spPr>
        <a:xfrm>
          <a:off x="191903" y="1759357"/>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Αναλογικό σύστημα με στοιχεία μονοεδρικής εκπροσώπησης. Χρησιμοποιείται στις εκλογές της ομοσπονδιακής Βουλής (</a:t>
          </a:r>
          <a:r>
            <a:rPr lang="en-US" sz="1400" kern="1200" dirty="0">
              <a:latin typeface="Calibri" panose="020F0502020204030204" pitchFamily="34" charset="0"/>
              <a:cs typeface="Calibri" panose="020F0502020204030204" pitchFamily="34" charset="0"/>
            </a:rPr>
            <a:t>Bundestag)</a:t>
          </a:r>
          <a:r>
            <a:rPr lang="el-GR" sz="1400" kern="1200" dirty="0">
              <a:latin typeface="Calibri" panose="020F0502020204030204" pitchFamily="34" charset="0"/>
              <a:cs typeface="Calibri" panose="020F0502020204030204" pitchFamily="34" charset="0"/>
            </a:rPr>
            <a:t> της Γερμανίας. </a:t>
          </a:r>
          <a:endParaRPr lang="en-GB" sz="1400" kern="1200" dirty="0">
            <a:latin typeface="Calibri" panose="020F0502020204030204" pitchFamily="34" charset="0"/>
            <a:cs typeface="Calibri" panose="020F0502020204030204" pitchFamily="34" charset="0"/>
          </a:endParaRPr>
        </a:p>
      </dsp:txBody>
      <dsp:txXfrm>
        <a:off x="191903" y="1759357"/>
        <a:ext cx="1702846" cy="1492644"/>
      </dsp:txXfrm>
    </dsp:sp>
    <dsp:sp modelId="{87123C88-B85B-F84F-9FA3-040E10885569}">
      <dsp:nvSpPr>
        <dsp:cNvPr id="0" name=""/>
        <dsp:cNvSpPr/>
      </dsp:nvSpPr>
      <dsp:spPr>
        <a:xfrm>
          <a:off x="1573458" y="1056936"/>
          <a:ext cx="321291" cy="321291"/>
        </a:xfrm>
        <a:prstGeom prst="triangle">
          <a:avLst>
            <a:gd name="adj" fmla="val 10000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C6D7AED-EEB6-AA4E-A11B-FA9BA9049D64}">
      <dsp:nvSpPr>
        <dsp:cNvPr id="0" name=""/>
        <dsp:cNvSpPr/>
      </dsp:nvSpPr>
      <dsp:spPr>
        <a:xfrm rot="5400000">
          <a:off x="2465735" y="679958"/>
          <a:ext cx="1133532" cy="1886171"/>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45A1A59-53AF-894D-9851-538C72E78C54}">
      <dsp:nvSpPr>
        <dsp:cNvPr id="0" name=""/>
        <dsp:cNvSpPr/>
      </dsp:nvSpPr>
      <dsp:spPr>
        <a:xfrm>
          <a:off x="2276520" y="1243517"/>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Η χώρα είναι διαιρεμένη σε μονοεδρικές περιφέρειες ίσες με το ήμισυ του συνόλου των εδρών του </a:t>
          </a:r>
          <a:r>
            <a:rPr lang="en-US" sz="1400" kern="1200" dirty="0">
              <a:latin typeface="Calibri" panose="020F0502020204030204" pitchFamily="34" charset="0"/>
              <a:cs typeface="Calibri" panose="020F0502020204030204" pitchFamily="34" charset="0"/>
            </a:rPr>
            <a:t>Bundestag</a:t>
          </a:r>
          <a:r>
            <a:rPr lang="el-GR" sz="1400" kern="1200" dirty="0">
              <a:latin typeface="Calibri" panose="020F0502020204030204" pitchFamily="34" charset="0"/>
              <a:cs typeface="Calibri" panose="020F0502020204030204" pitchFamily="34" charset="0"/>
            </a:rPr>
            <a:t>. Τα κόμματα κατεβάζουν έναν υποψήφιο σε κάθε μία από αυτές.</a:t>
          </a:r>
          <a:endParaRPr lang="en-GB" sz="1400" kern="1200" dirty="0">
            <a:latin typeface="Calibri" panose="020F0502020204030204" pitchFamily="34" charset="0"/>
            <a:cs typeface="Calibri" panose="020F0502020204030204" pitchFamily="34" charset="0"/>
          </a:endParaRPr>
        </a:p>
      </dsp:txBody>
      <dsp:txXfrm>
        <a:off x="2276520" y="1243517"/>
        <a:ext cx="1702846" cy="1492644"/>
      </dsp:txXfrm>
    </dsp:sp>
    <dsp:sp modelId="{3BE249CC-5FB5-D14D-B3F4-DDAEBBD616BB}">
      <dsp:nvSpPr>
        <dsp:cNvPr id="0" name=""/>
        <dsp:cNvSpPr/>
      </dsp:nvSpPr>
      <dsp:spPr>
        <a:xfrm>
          <a:off x="3658075" y="541096"/>
          <a:ext cx="321291" cy="321291"/>
        </a:xfrm>
        <a:prstGeom prst="triangle">
          <a:avLst>
            <a:gd name="adj" fmla="val 10000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D54550F-4B7A-0943-9703-C644CF603499}">
      <dsp:nvSpPr>
        <dsp:cNvPr id="0" name=""/>
        <dsp:cNvSpPr/>
      </dsp:nvSpPr>
      <dsp:spPr>
        <a:xfrm rot="5400000">
          <a:off x="4550352" y="164117"/>
          <a:ext cx="1133532" cy="1886171"/>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5001386-4F38-944E-8A6E-98F0C7E4CF20}">
      <dsp:nvSpPr>
        <dsp:cNvPr id="0" name=""/>
        <dsp:cNvSpPr/>
      </dsp:nvSpPr>
      <dsp:spPr>
        <a:xfrm>
          <a:off x="4361137" y="727676"/>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Για τις άλλες μισές έδρες τα κόμματα υποβάλλουν</a:t>
          </a:r>
          <a:r>
            <a:rPr lang="en-US" sz="1600" kern="1200" dirty="0">
              <a:latin typeface="Calibri" panose="020F0502020204030204" pitchFamily="34" charset="0"/>
              <a:cs typeface="Calibri" panose="020F0502020204030204" pitchFamily="34" charset="0"/>
            </a:rPr>
            <a:t> </a:t>
          </a:r>
          <a:r>
            <a:rPr lang="el-GR" sz="1600" kern="1200" dirty="0">
              <a:latin typeface="Calibri" panose="020F0502020204030204" pitchFamily="34" charset="0"/>
              <a:cs typeface="Calibri" panose="020F0502020204030204" pitchFamily="34" charset="0"/>
            </a:rPr>
            <a:t>(δεσμευμένους) συνδυασμούς σε επίπεδο κρατιδίου (</a:t>
          </a:r>
          <a:r>
            <a:rPr lang="en-US" sz="1600" kern="1200" dirty="0">
              <a:latin typeface="Calibri" panose="020F0502020204030204" pitchFamily="34" charset="0"/>
              <a:cs typeface="Calibri" panose="020F0502020204030204" pitchFamily="34" charset="0"/>
            </a:rPr>
            <a:t>Land)</a:t>
          </a:r>
          <a:endParaRPr lang="en-GB" sz="1600" kern="1200" dirty="0">
            <a:latin typeface="Calibri" panose="020F0502020204030204" pitchFamily="34" charset="0"/>
            <a:cs typeface="Calibri" panose="020F0502020204030204" pitchFamily="34" charset="0"/>
          </a:endParaRPr>
        </a:p>
      </dsp:txBody>
      <dsp:txXfrm>
        <a:off x="4361137" y="727676"/>
        <a:ext cx="1702846" cy="1492644"/>
      </dsp:txXfrm>
    </dsp:sp>
    <dsp:sp modelId="{944F636A-80C8-6F45-8222-4904C8E0405A}">
      <dsp:nvSpPr>
        <dsp:cNvPr id="0" name=""/>
        <dsp:cNvSpPr/>
      </dsp:nvSpPr>
      <dsp:spPr>
        <a:xfrm>
          <a:off x="5742692" y="25255"/>
          <a:ext cx="321291" cy="321291"/>
        </a:xfrm>
        <a:prstGeom prst="triangle">
          <a:avLst>
            <a:gd name="adj" fmla="val 10000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8058E6F-11F0-9949-BA63-3EF19F10241B}">
      <dsp:nvSpPr>
        <dsp:cNvPr id="0" name=""/>
        <dsp:cNvSpPr/>
      </dsp:nvSpPr>
      <dsp:spPr>
        <a:xfrm rot="5400000">
          <a:off x="6634969" y="-351722"/>
          <a:ext cx="1133532" cy="1886171"/>
        </a:xfrm>
        <a:prstGeom prst="corner">
          <a:avLst>
            <a:gd name="adj1" fmla="val 16120"/>
            <a:gd name="adj2" fmla="val 16110"/>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C71E072-8641-5045-977A-E48AB1B6F62B}">
      <dsp:nvSpPr>
        <dsp:cNvPr id="0" name=""/>
        <dsp:cNvSpPr/>
      </dsp:nvSpPr>
      <dsp:spPr>
        <a:xfrm>
          <a:off x="6445754" y="211836"/>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Ο κάθε ψηφοφόρος διαθέτει δύο ψήφους: μία για την εκλογική του περιφέρεια και μία για το κρατίδιο. Μπορεί να ψηφίσει διαφορετικά με τις 2 ψήφους αλλά η καθοριστική ψήφος για την αναλογική κατανομή των εδρών είναι η δεύτερη (σε επίπεδο κρατιδίου). </a:t>
          </a:r>
          <a:endParaRPr lang="en-GB" sz="1400" kern="1200" dirty="0">
            <a:latin typeface="Calibri" panose="020F0502020204030204" pitchFamily="34" charset="0"/>
            <a:cs typeface="Calibri" panose="020F0502020204030204" pitchFamily="34" charset="0"/>
          </a:endParaRPr>
        </a:p>
      </dsp:txBody>
      <dsp:txXfrm>
        <a:off x="6445754" y="211836"/>
        <a:ext cx="1702846" cy="14926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B22EB-FF73-FA4E-9006-9DC67EB78D07}">
      <dsp:nvSpPr>
        <dsp:cNvPr id="0" name=""/>
        <dsp:cNvSpPr/>
      </dsp:nvSpPr>
      <dsp:spPr>
        <a:xfrm rot="5400000">
          <a:off x="381118" y="1195798"/>
          <a:ext cx="1133532" cy="1886171"/>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6BDA4-8522-424E-B915-41FE3257F2E3}">
      <dsp:nvSpPr>
        <dsp:cNvPr id="0" name=""/>
        <dsp:cNvSpPr/>
      </dsp:nvSpPr>
      <dsp:spPr>
        <a:xfrm>
          <a:off x="191903" y="1759357"/>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Στις μονοεδρικές περιφέρειες εκλέγεται ο σχετικά πλειοψηφίσας υποψήφιος.</a:t>
          </a:r>
          <a:endParaRPr lang="en-GB" sz="1600" kern="1200" dirty="0">
            <a:latin typeface="Calibri" panose="020F0502020204030204" pitchFamily="34" charset="0"/>
            <a:cs typeface="Calibri" panose="020F0502020204030204" pitchFamily="34" charset="0"/>
          </a:endParaRPr>
        </a:p>
      </dsp:txBody>
      <dsp:txXfrm>
        <a:off x="191903" y="1759357"/>
        <a:ext cx="1702846" cy="1492644"/>
      </dsp:txXfrm>
    </dsp:sp>
    <dsp:sp modelId="{644F1C4A-0BAA-1742-80A4-09EEDD04C3CA}">
      <dsp:nvSpPr>
        <dsp:cNvPr id="0" name=""/>
        <dsp:cNvSpPr/>
      </dsp:nvSpPr>
      <dsp:spPr>
        <a:xfrm>
          <a:off x="1573458" y="1056936"/>
          <a:ext cx="321291" cy="32129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6889B-0DAA-2F49-AAC1-63EF31E441A4}">
      <dsp:nvSpPr>
        <dsp:cNvPr id="0" name=""/>
        <dsp:cNvSpPr/>
      </dsp:nvSpPr>
      <dsp:spPr>
        <a:xfrm rot="5400000">
          <a:off x="2465735" y="679958"/>
          <a:ext cx="1133532" cy="1886171"/>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355D7-FCC8-F040-B511-8EDD0FD377DF}">
      <dsp:nvSpPr>
        <dsp:cNvPr id="0" name=""/>
        <dsp:cNvSpPr/>
      </dsp:nvSpPr>
      <dsp:spPr>
        <a:xfrm>
          <a:off x="2276520" y="1243517"/>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Στη συνέχεια όλες οι έδρες της χώρας κατανέμονται αναλογικά ανάμεσα στα κόμματα που υπερβαίνουν το 5% των ψήφων σε εθνικό επίπεδο (ή έχουν εκλέξει τρεις βουλευτές σε μονοεδρικές περιφέρειες). </a:t>
          </a:r>
          <a:endParaRPr lang="en-GB" sz="1400" kern="1200" dirty="0">
            <a:latin typeface="Calibri" panose="020F0502020204030204" pitchFamily="34" charset="0"/>
            <a:cs typeface="Calibri" panose="020F0502020204030204" pitchFamily="34" charset="0"/>
          </a:endParaRPr>
        </a:p>
      </dsp:txBody>
      <dsp:txXfrm>
        <a:off x="2276520" y="1243517"/>
        <a:ext cx="1702846" cy="1492644"/>
      </dsp:txXfrm>
    </dsp:sp>
    <dsp:sp modelId="{A8EEB3A1-6563-3C40-8832-E094E81B7C6D}">
      <dsp:nvSpPr>
        <dsp:cNvPr id="0" name=""/>
        <dsp:cNvSpPr/>
      </dsp:nvSpPr>
      <dsp:spPr>
        <a:xfrm>
          <a:off x="3658075" y="541096"/>
          <a:ext cx="321291" cy="32129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3D364-144C-CE47-B8C2-489BD5C65F8C}">
      <dsp:nvSpPr>
        <dsp:cNvPr id="0" name=""/>
        <dsp:cNvSpPr/>
      </dsp:nvSpPr>
      <dsp:spPr>
        <a:xfrm rot="5400000">
          <a:off x="4550352" y="164117"/>
          <a:ext cx="1133532" cy="1886171"/>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98692-35D6-584B-AF47-AD28573E2FB1}">
      <dsp:nvSpPr>
        <dsp:cNvPr id="0" name=""/>
        <dsp:cNvSpPr/>
      </dsp:nvSpPr>
      <dsp:spPr>
        <a:xfrm>
          <a:off x="4361137" y="727676"/>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Αφού υπολογισθεί ο αριθμός των εδρών που πρέπει να λάβει κάθε συνδυασμός  αφαιρείται ο αριθμός των εδρών που ο συνδυασμός αυτός έχει ήδη λάβει στις μονοεδρικές περιφέρειες. Αν δικαιούται περισσότερες έδρες, οι έδρες αυτές του χορηγούνται στους συνδυασμούς σε επίπεδο κρατιδίου. </a:t>
          </a:r>
          <a:endParaRPr lang="en-GB" sz="1400" kern="1200" dirty="0">
            <a:latin typeface="Calibri" panose="020F0502020204030204" pitchFamily="34" charset="0"/>
            <a:cs typeface="Calibri" panose="020F0502020204030204" pitchFamily="34" charset="0"/>
          </a:endParaRPr>
        </a:p>
      </dsp:txBody>
      <dsp:txXfrm>
        <a:off x="4361137" y="727676"/>
        <a:ext cx="1702846" cy="1492644"/>
      </dsp:txXfrm>
    </dsp:sp>
    <dsp:sp modelId="{93203532-D8A1-B84B-8C5A-9926C03E574B}">
      <dsp:nvSpPr>
        <dsp:cNvPr id="0" name=""/>
        <dsp:cNvSpPr/>
      </dsp:nvSpPr>
      <dsp:spPr>
        <a:xfrm>
          <a:off x="5742692" y="25255"/>
          <a:ext cx="321291" cy="32129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4D18D-63BD-8346-A41D-7EE4A4EA8D07}">
      <dsp:nvSpPr>
        <dsp:cNvPr id="0" name=""/>
        <dsp:cNvSpPr/>
      </dsp:nvSpPr>
      <dsp:spPr>
        <a:xfrm rot="5400000">
          <a:off x="6634969" y="-351722"/>
          <a:ext cx="1133532" cy="1886171"/>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FDC26-81B8-CC44-87FD-C7C3E36C1267}">
      <dsp:nvSpPr>
        <dsp:cNvPr id="0" name=""/>
        <dsp:cNvSpPr/>
      </dsp:nvSpPr>
      <dsp:spPr>
        <a:xfrm>
          <a:off x="6445754" y="211836"/>
          <a:ext cx="1702846" cy="1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Αν έχει υπερβεί τον αριθμό των εδρών που δικαιούται (</a:t>
          </a:r>
          <a:r>
            <a:rPr lang="en-US" sz="1400" kern="1200" dirty="0" err="1">
              <a:latin typeface="Calibri" panose="020F0502020204030204" pitchFamily="34" charset="0"/>
              <a:cs typeface="Calibri" panose="020F0502020204030204" pitchFamily="34" charset="0"/>
            </a:rPr>
            <a:t>überhangmandate</a:t>
          </a:r>
          <a:r>
            <a:rPr lang="en-US" sz="1400" kern="1200" dirty="0">
              <a:latin typeface="Calibri" panose="020F0502020204030204" pitchFamily="34" charset="0"/>
              <a:cs typeface="Calibri" panose="020F0502020204030204" pitchFamily="34" charset="0"/>
            </a:rPr>
            <a:t>)</a:t>
          </a:r>
          <a:r>
            <a:rPr lang="el-GR" sz="1400" kern="1200" dirty="0">
              <a:latin typeface="Calibri" panose="020F0502020204030204" pitchFamily="34" charset="0"/>
              <a:cs typeface="Calibri" panose="020F0502020204030204" pitchFamily="34" charset="0"/>
            </a:rPr>
            <a:t>, τις διατηρεί αλλά αυξάνονται οι έδρες του </a:t>
          </a:r>
          <a:r>
            <a:rPr lang="en-US" sz="1400" kern="1200" dirty="0">
              <a:latin typeface="Calibri" panose="020F0502020204030204" pitchFamily="34" charset="0"/>
              <a:cs typeface="Calibri" panose="020F0502020204030204" pitchFamily="34" charset="0"/>
            </a:rPr>
            <a:t>Bundestag</a:t>
          </a:r>
          <a:r>
            <a:rPr lang="el-GR" sz="1400" kern="1200" dirty="0">
              <a:latin typeface="Calibri" panose="020F0502020204030204" pitchFamily="34" charset="0"/>
              <a:cs typeface="Calibri" panose="020F0502020204030204" pitchFamily="34" charset="0"/>
            </a:rPr>
            <a:t> προς όφελος και των λοιπών κομμάτων</a:t>
          </a:r>
          <a:r>
            <a:rPr lang="en-US" sz="1400" kern="1200" dirty="0">
              <a:latin typeface="Calibri" panose="020F0502020204030204" pitchFamily="34" charset="0"/>
              <a:cs typeface="Calibri" panose="020F0502020204030204" pitchFamily="34" charset="0"/>
            </a:rPr>
            <a:t> (</a:t>
          </a:r>
          <a:r>
            <a:rPr lang="en-US" sz="1400" kern="1200" dirty="0" err="1">
              <a:latin typeface="Calibri" panose="020F0502020204030204" pitchFamily="34" charset="0"/>
              <a:cs typeface="Calibri" panose="020F0502020204030204" pitchFamily="34" charset="0"/>
            </a:rPr>
            <a:t>Ausgleichmandate</a:t>
          </a:r>
          <a:r>
            <a:rPr lang="en-US" sz="1400" kern="1200" dirty="0">
              <a:latin typeface="Calibri" panose="020F0502020204030204" pitchFamily="34" charset="0"/>
              <a:cs typeface="Calibri" panose="020F0502020204030204" pitchFamily="34" charset="0"/>
            </a:rPr>
            <a:t>)</a:t>
          </a:r>
          <a:r>
            <a:rPr lang="el-GR" sz="1400" kern="1200" dirty="0">
              <a:latin typeface="Calibri" panose="020F0502020204030204" pitchFamily="34" charset="0"/>
              <a:cs typeface="Calibri" panose="020F0502020204030204" pitchFamily="34" charset="0"/>
            </a:rPr>
            <a:t>. </a:t>
          </a:r>
          <a:endParaRPr lang="en-GB" sz="1400" kern="1200" dirty="0">
            <a:latin typeface="Calibri" panose="020F0502020204030204" pitchFamily="34" charset="0"/>
            <a:cs typeface="Calibri" panose="020F0502020204030204" pitchFamily="34" charset="0"/>
          </a:endParaRPr>
        </a:p>
      </dsp:txBody>
      <dsp:txXfrm>
        <a:off x="6445754" y="211836"/>
        <a:ext cx="1702846" cy="149264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B48F0-1DCB-BC4D-99B8-4D4EEC3812E1}">
      <dsp:nvSpPr>
        <dsp:cNvPr id="0" name=""/>
        <dsp:cNvSpPr/>
      </dsp:nvSpPr>
      <dsp:spPr>
        <a:xfrm>
          <a:off x="0" y="113519"/>
          <a:ext cx="5124159" cy="1834852"/>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l-GR" sz="1800" kern="1200"/>
            <a:t>Τα μικτά συστήματα περιλαμβάνουν τόσο πλειοψηφικά όσο και αναλογικά στοιχεία</a:t>
          </a:r>
          <a:endParaRPr lang="en-GB" sz="1800" kern="1200"/>
        </a:p>
      </dsp:txBody>
      <dsp:txXfrm>
        <a:off x="89570" y="203089"/>
        <a:ext cx="4945019" cy="1655712"/>
      </dsp:txXfrm>
    </dsp:sp>
    <dsp:sp modelId="{8A1BE309-1B57-374A-B68D-DFFBEC9DF124}">
      <dsp:nvSpPr>
        <dsp:cNvPr id="0" name=""/>
        <dsp:cNvSpPr/>
      </dsp:nvSpPr>
      <dsp:spPr>
        <a:xfrm>
          <a:off x="0" y="2000212"/>
          <a:ext cx="5124159" cy="1834852"/>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ts val="0"/>
            </a:spcAft>
            <a:buNone/>
          </a:pPr>
          <a:r>
            <a:rPr lang="el-GR" sz="1800" kern="1200"/>
            <a:t>Συνήθως εμπεριέχουν παράλληλες εκλογικές διαδικασίες </a:t>
          </a:r>
          <a:endParaRPr lang="en-US" sz="1800" kern="1200"/>
        </a:p>
        <a:p>
          <a:pPr marL="0" lvl="0" indent="0" algn="l" defTabSz="800100" rtl="0">
            <a:lnSpc>
              <a:spcPct val="90000"/>
            </a:lnSpc>
            <a:spcBef>
              <a:spcPct val="0"/>
            </a:spcBef>
            <a:spcAft>
              <a:spcPts val="0"/>
            </a:spcAft>
            <a:buNone/>
          </a:pPr>
          <a:r>
            <a:rPr lang="el-GR" sz="1800" kern="1200">
              <a:latin typeface="Calibri" panose="020F0502020204030204" pitchFamily="34" charset="0"/>
              <a:cs typeface="Calibri" panose="020F0502020204030204" pitchFamily="34" charset="0"/>
            </a:rPr>
            <a:t>(δηλαδή εκλέγουν μέρος των βουλευτών με πλειοψηφικό τρόπο και μέρος τους με αναλογικό) που, αντίθετα από ό, τι διαπιστώνεται στο γερμανικό σύστημα, δεν αλληλοεπηρεάζονται. </a:t>
          </a:r>
          <a:endParaRPr lang="en-GB" sz="1800" kern="1200">
            <a:latin typeface="Calibri" panose="020F0502020204030204" pitchFamily="34" charset="0"/>
            <a:cs typeface="Calibri" panose="020F0502020204030204" pitchFamily="34" charset="0"/>
          </a:endParaRPr>
        </a:p>
      </dsp:txBody>
      <dsp:txXfrm>
        <a:off x="89570" y="2089782"/>
        <a:ext cx="4945019" cy="165571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2F41-3F8C-AE4B-8CB1-1796A594455F}">
      <dsp:nvSpPr>
        <dsp:cNvPr id="0" name=""/>
        <dsp:cNvSpPr/>
      </dsp:nvSpPr>
      <dsp:spPr>
        <a:xfrm>
          <a:off x="0" y="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2AF5678-86A8-ED42-94B7-1456E4A05521}">
      <dsp:nvSpPr>
        <dsp:cNvPr id="0" name=""/>
        <dsp:cNvSpPr/>
      </dsp:nvSpPr>
      <dsp:spPr>
        <a:xfrm>
          <a:off x="0" y="0"/>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l-GR" sz="1200" kern="1200"/>
            <a:t>Το λεγόμενο «τριφασικό σύστημα» που χρησιμοποιήθηκε στις εκλογές του 1956 στην Ελλάδα: ήταν πλειοψηφικό σύστημα στις μικρές εκλογικές περιφέρειες, ήταν ενισχυμένα αναλογικό στις μεσαίες και αναλογικό στις μεγάλες περιφέρειες</a:t>
          </a:r>
          <a:endParaRPr lang="en-GB" sz="1200" kern="1200"/>
        </a:p>
      </dsp:txBody>
      <dsp:txXfrm>
        <a:off x="0" y="0"/>
        <a:ext cx="5124159" cy="987146"/>
      </dsp:txXfrm>
    </dsp:sp>
    <dsp:sp modelId="{37792DAB-C24B-6A42-B04D-43D921CF760E}">
      <dsp:nvSpPr>
        <dsp:cNvPr id="0" name=""/>
        <dsp:cNvSpPr/>
      </dsp:nvSpPr>
      <dsp:spPr>
        <a:xfrm>
          <a:off x="0" y="987146"/>
          <a:ext cx="5124159"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13E105A-E29C-584C-B2B9-ED44DC65B411}">
      <dsp:nvSpPr>
        <dsp:cNvPr id="0" name=""/>
        <dsp:cNvSpPr/>
      </dsp:nvSpPr>
      <dsp:spPr>
        <a:xfrm>
          <a:off x="0" y="987146"/>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l-GR" sz="1200" kern="1200"/>
            <a:t>Το εκλογικό σύστημα της Ιαπωνίας όπου οι ψηφοφόροι εκλέγουν 289 από τους 465 βουλευτές με πλειοψηφικό σύστημα σχετικής πλειοψηφίας σε μονοεδρικές περιφέρειες και 176 με αναλογικό τρόπο σε 11 μεγάλες περιφέρειες της χώρας. </a:t>
          </a:r>
          <a:endParaRPr lang="en-GB" sz="1200" kern="1200"/>
        </a:p>
      </dsp:txBody>
      <dsp:txXfrm>
        <a:off x="0" y="987146"/>
        <a:ext cx="5124159" cy="987146"/>
      </dsp:txXfrm>
    </dsp:sp>
    <dsp:sp modelId="{9AAAB51C-3586-C843-9FB6-CCCD6B05F729}">
      <dsp:nvSpPr>
        <dsp:cNvPr id="0" name=""/>
        <dsp:cNvSpPr/>
      </dsp:nvSpPr>
      <dsp:spPr>
        <a:xfrm>
          <a:off x="0" y="1974292"/>
          <a:ext cx="5124159"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73567A7-835F-D144-8ED3-7B7C2AF73EBB}">
      <dsp:nvSpPr>
        <dsp:cNvPr id="0" name=""/>
        <dsp:cNvSpPr/>
      </dsp:nvSpPr>
      <dsp:spPr>
        <a:xfrm>
          <a:off x="0" y="1974292"/>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l-GR" sz="1200" kern="1200"/>
            <a:t>Το εκλογικό σύστημα της Ρωσίας που εκλέγει τους μισούς βουλευτές της με πλειοψηφικό σύστημα δύο γύρων σε μονοεδρικές περιφέρειες και τους άλλους μισούς με αναλογικό τρόπο</a:t>
          </a:r>
          <a:endParaRPr lang="en-GB" sz="1200" kern="1200"/>
        </a:p>
      </dsp:txBody>
      <dsp:txXfrm>
        <a:off x="0" y="1974292"/>
        <a:ext cx="5124159" cy="987146"/>
      </dsp:txXfrm>
    </dsp:sp>
    <dsp:sp modelId="{39C21F7A-6F12-0148-832B-D4814EF1390D}">
      <dsp:nvSpPr>
        <dsp:cNvPr id="0" name=""/>
        <dsp:cNvSpPr/>
      </dsp:nvSpPr>
      <dsp:spPr>
        <a:xfrm>
          <a:off x="0" y="2961437"/>
          <a:ext cx="5124159"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3928815-3D0E-4C4C-AEED-C00D6C2E06AA}">
      <dsp:nvSpPr>
        <dsp:cNvPr id="0" name=""/>
        <dsp:cNvSpPr/>
      </dsp:nvSpPr>
      <dsp:spPr>
        <a:xfrm>
          <a:off x="0" y="2961437"/>
          <a:ext cx="5124159" cy="98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l-GR" sz="1200" kern="1200"/>
            <a:t>Μέχρι το 1993 η Ιαπωνία είχε ένα άλλο μικτό σύστημα: οι ψηφοφόροι ψήφιζαν σε πολυεδρικές περιφέρειες έναν μόνο υποψήφιο. Οι υποψήφιοι που λάμβαναν τον μεγαλύτερο αριθμό ψήφων εκλέγονταν ανεξάρτητα από τον συνδυασμό στον οποίο ανήκαν</a:t>
          </a:r>
          <a:endParaRPr lang="en-GB" sz="1200" kern="1200"/>
        </a:p>
      </dsp:txBody>
      <dsp:txXfrm>
        <a:off x="0" y="2961437"/>
        <a:ext cx="5124159" cy="98714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4CA67-6087-834C-B737-A1598946AA69}">
      <dsp:nvSpPr>
        <dsp:cNvPr id="0" name=""/>
        <dsp:cNvSpPr/>
      </dsp:nvSpPr>
      <dsp:spPr>
        <a:xfrm>
          <a:off x="0" y="0"/>
          <a:ext cx="5124159"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4662C28-58CF-0C44-A5B4-B73996093AF7}">
      <dsp:nvSpPr>
        <dsp:cNvPr id="0" name=""/>
        <dsp:cNvSpPr/>
      </dsp:nvSpPr>
      <dsp:spPr>
        <a:xfrm>
          <a:off x="0" y="0"/>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l-GR" sz="2900" kern="1200">
              <a:latin typeface="Calibri" panose="020F0502020204030204" pitchFamily="34" charset="0"/>
              <a:cs typeface="Calibri" panose="020F0502020204030204" pitchFamily="34" charset="0"/>
            </a:rPr>
            <a:t>Το εκλογικό σύστημα επηρεάζει και διαμορφώνει το κομματικό σύστημα μιας χώρας</a:t>
          </a:r>
        </a:p>
      </dsp:txBody>
      <dsp:txXfrm>
        <a:off x="0" y="0"/>
        <a:ext cx="5124159" cy="1974292"/>
      </dsp:txXfrm>
    </dsp:sp>
    <dsp:sp modelId="{2341292C-21AD-C244-AF9C-ED3F26AA806C}">
      <dsp:nvSpPr>
        <dsp:cNvPr id="0" name=""/>
        <dsp:cNvSpPr/>
      </dsp:nvSpPr>
      <dsp:spPr>
        <a:xfrm>
          <a:off x="0" y="1974292"/>
          <a:ext cx="5124159"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AA1B48D-D64D-3D47-ADAF-18F3EDF52375}">
      <dsp:nvSpPr>
        <dsp:cNvPr id="0" name=""/>
        <dsp:cNvSpPr/>
      </dsp:nvSpPr>
      <dsp:spPr>
        <a:xfrm>
          <a:off x="0" y="1974292"/>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l-GR" sz="2900" kern="1200">
              <a:latin typeface="Calibri" panose="020F0502020204030204" pitchFamily="34" charset="0"/>
              <a:cs typeface="Calibri" panose="020F0502020204030204" pitchFamily="34" charset="0"/>
            </a:rPr>
            <a:t>Άρα η παρέμβαση στο εκλογικό σύστημα μπορεί να αλλάξει το κομματικό σκηνικό – και ως εκ τούτου το πολιτικό σύστημα</a:t>
          </a:r>
        </a:p>
      </dsp:txBody>
      <dsp:txXfrm>
        <a:off x="0" y="1974292"/>
        <a:ext cx="5124159" cy="19742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F1418-79D6-1047-8174-8C9B2825E4A4}">
      <dsp:nvSpPr>
        <dsp:cNvPr id="0" name=""/>
        <dsp:cNvSpPr/>
      </dsp:nvSpPr>
      <dsp:spPr>
        <a:xfrm>
          <a:off x="0" y="0"/>
          <a:ext cx="4355535" cy="1184575"/>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Αναλογικό σύστημα</a:t>
          </a:r>
          <a:endParaRPr lang="en-US" sz="1800" kern="1200" dirty="0">
            <a:latin typeface="Calibri" panose="020F0502020204030204" pitchFamily="34" charset="0"/>
            <a:cs typeface="Calibri" panose="020F0502020204030204" pitchFamily="34" charset="0"/>
          </a:endParaRPr>
        </a:p>
      </dsp:txBody>
      <dsp:txXfrm>
        <a:off x="34695" y="34695"/>
        <a:ext cx="3077286" cy="1115185"/>
      </dsp:txXfrm>
    </dsp:sp>
    <dsp:sp modelId="{496C1B42-0BDE-6A4E-BB9E-00BA2E269AC9}">
      <dsp:nvSpPr>
        <dsp:cNvPr id="0" name=""/>
        <dsp:cNvSpPr/>
      </dsp:nvSpPr>
      <dsp:spPr>
        <a:xfrm>
          <a:off x="384311" y="1382004"/>
          <a:ext cx="4355535" cy="1184575"/>
        </a:xfrm>
        <a:prstGeom prst="roundRect">
          <a:avLst>
            <a:gd name="adj" fmla="val 1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Πολλά κόμματα ανεξάρτητα μεταξύ τους</a:t>
          </a:r>
          <a:endParaRPr lang="en-US" sz="1800" kern="1200" dirty="0">
            <a:latin typeface="Calibri" panose="020F0502020204030204" pitchFamily="34" charset="0"/>
            <a:cs typeface="Calibri" panose="020F0502020204030204" pitchFamily="34" charset="0"/>
          </a:endParaRPr>
        </a:p>
      </dsp:txBody>
      <dsp:txXfrm>
        <a:off x="419006" y="1416699"/>
        <a:ext cx="3131859" cy="1115185"/>
      </dsp:txXfrm>
    </dsp:sp>
    <dsp:sp modelId="{0CC2D695-8EC9-A449-BA55-9FDEC1725E13}">
      <dsp:nvSpPr>
        <dsp:cNvPr id="0" name=""/>
        <dsp:cNvSpPr/>
      </dsp:nvSpPr>
      <dsp:spPr>
        <a:xfrm>
          <a:off x="768623" y="2764008"/>
          <a:ext cx="4355535" cy="1184575"/>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Συνασπισμοί κομμάτων</a:t>
          </a:r>
        </a:p>
        <a:p>
          <a:pPr marL="0" lvl="0" indent="0" algn="l"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Συναινετικές πολιτικές</a:t>
          </a:r>
        </a:p>
        <a:p>
          <a:pPr marL="0" lvl="0" indent="0" algn="l"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Μικρή πόλωση</a:t>
          </a:r>
          <a:endParaRPr lang="en-US" sz="1800" kern="1200" dirty="0">
            <a:latin typeface="Calibri" panose="020F0502020204030204" pitchFamily="34" charset="0"/>
            <a:cs typeface="Calibri" panose="020F0502020204030204" pitchFamily="34" charset="0"/>
          </a:endParaRPr>
        </a:p>
      </dsp:txBody>
      <dsp:txXfrm>
        <a:off x="803318" y="2798703"/>
        <a:ext cx="3131859" cy="1115185"/>
      </dsp:txXfrm>
    </dsp:sp>
    <dsp:sp modelId="{F3EDA1AF-AD39-3440-8344-F97858917B28}">
      <dsp:nvSpPr>
        <dsp:cNvPr id="0" name=""/>
        <dsp:cNvSpPr/>
      </dsp:nvSpPr>
      <dsp:spPr>
        <a:xfrm>
          <a:off x="3585561" y="898302"/>
          <a:ext cx="769973" cy="769973"/>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758805" y="898302"/>
        <a:ext cx="423485" cy="579405"/>
      </dsp:txXfrm>
    </dsp:sp>
    <dsp:sp modelId="{EE82CDE3-81F1-5241-B123-B0FB0CDB3EBA}">
      <dsp:nvSpPr>
        <dsp:cNvPr id="0" name=""/>
        <dsp:cNvSpPr/>
      </dsp:nvSpPr>
      <dsp:spPr>
        <a:xfrm>
          <a:off x="3969873" y="2272410"/>
          <a:ext cx="769973" cy="769973"/>
        </a:xfrm>
        <a:prstGeom prst="downArrow">
          <a:avLst>
            <a:gd name="adj1" fmla="val 55000"/>
            <a:gd name="adj2" fmla="val 45000"/>
          </a:avLst>
        </a:prstGeom>
        <a:solidFill>
          <a:schemeClr val="accent2">
            <a:tint val="40000"/>
            <a:alpha val="90000"/>
            <a:hueOff val="928656"/>
            <a:satOff val="-41856"/>
            <a:lumOff val="-2954"/>
            <a:alphaOff val="0"/>
          </a:schemeClr>
        </a:solidFill>
        <a:ln w="15875" cap="rnd" cmpd="sng" algn="ctr">
          <a:solidFill>
            <a:schemeClr val="accent2">
              <a:tint val="40000"/>
              <a:alpha val="90000"/>
              <a:hueOff val="928656"/>
              <a:satOff val="-41856"/>
              <a:lumOff val="-2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143117" y="2272410"/>
        <a:ext cx="423485" cy="579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FE91B-8686-F047-A88B-592C8BCB3630}">
      <dsp:nvSpPr>
        <dsp:cNvPr id="0" name=""/>
        <dsp:cNvSpPr/>
      </dsp:nvSpPr>
      <dsp:spPr>
        <a:xfrm>
          <a:off x="0" y="0"/>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140181D-9196-2144-BC05-319BC6566B21}">
      <dsp:nvSpPr>
        <dsp:cNvPr id="0" name=""/>
        <dsp:cNvSpPr/>
      </dsp:nvSpPr>
      <dsp:spPr>
        <a:xfrm>
          <a:off x="0" y="0"/>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l-GR" sz="2200" kern="1200">
              <a:latin typeface="Calibri" panose="020F0502020204030204" pitchFamily="34" charset="0"/>
              <a:ea typeface="Verdana" panose="020B0604030504040204" pitchFamily="34" charset="0"/>
              <a:cs typeface="Calibri" panose="020F0502020204030204" pitchFamily="34" charset="0"/>
            </a:rPr>
            <a:t>Εκλογική περιφέρεια = γεωγραφική υποδιαίρεση της επικράτειας που χρησιμεύει ως:</a:t>
          </a:r>
        </a:p>
        <a:p>
          <a:pPr marL="0" lvl="0" indent="0" algn="l" defTabSz="977900" rtl="0">
            <a:lnSpc>
              <a:spcPct val="90000"/>
            </a:lnSpc>
            <a:spcBef>
              <a:spcPct val="0"/>
            </a:spcBef>
            <a:spcAft>
              <a:spcPct val="35000"/>
            </a:spcAft>
            <a:buNone/>
          </a:pPr>
          <a:r>
            <a:rPr lang="el-GR" sz="2200" kern="1200">
              <a:latin typeface="Calibri" panose="020F0502020204030204" pitchFamily="34" charset="0"/>
              <a:ea typeface="Verdana" panose="020B0604030504040204" pitchFamily="34" charset="0"/>
              <a:cs typeface="Calibri" panose="020F0502020204030204" pitchFamily="34" charset="0"/>
            </a:rPr>
            <a:t>1.  πλαίσιο για την εκλογή </a:t>
          </a:r>
        </a:p>
        <a:p>
          <a:pPr marL="0" lvl="0" indent="0" algn="l" defTabSz="977900" rtl="0">
            <a:lnSpc>
              <a:spcPct val="90000"/>
            </a:lnSpc>
            <a:spcBef>
              <a:spcPct val="0"/>
            </a:spcBef>
            <a:spcAft>
              <a:spcPct val="35000"/>
            </a:spcAft>
            <a:buNone/>
          </a:pPr>
          <a:r>
            <a:rPr lang="el-GR" sz="2200" kern="1200">
              <a:latin typeface="Calibri" panose="020F0502020204030204" pitchFamily="34" charset="0"/>
              <a:ea typeface="Verdana" panose="020B0604030504040204" pitchFamily="34" charset="0"/>
              <a:cs typeface="Calibri" panose="020F0502020204030204" pitchFamily="34" charset="0"/>
            </a:rPr>
            <a:t>2. βάση για την κατανομή των εδρών </a:t>
          </a:r>
          <a:endParaRPr lang="en-GB" sz="2200" kern="1200">
            <a:latin typeface="Calibri" panose="020F0502020204030204" pitchFamily="34" charset="0"/>
            <a:ea typeface="Verdana" panose="020B0604030504040204" pitchFamily="34" charset="0"/>
            <a:cs typeface="Calibri" panose="020F0502020204030204" pitchFamily="34" charset="0"/>
          </a:endParaRPr>
        </a:p>
      </dsp:txBody>
      <dsp:txXfrm>
        <a:off x="0" y="0"/>
        <a:ext cx="5124159" cy="1974292"/>
      </dsp:txXfrm>
    </dsp:sp>
    <dsp:sp modelId="{E024B59D-691B-AB46-AFE1-2F8820103C37}">
      <dsp:nvSpPr>
        <dsp:cNvPr id="0" name=""/>
        <dsp:cNvSpPr/>
      </dsp:nvSpPr>
      <dsp:spPr>
        <a:xfrm>
          <a:off x="0" y="1974292"/>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C2C17E7-674D-B04E-B768-DF9AE2D011C8}">
      <dsp:nvSpPr>
        <dsp:cNvPr id="0" name=""/>
        <dsp:cNvSpPr/>
      </dsp:nvSpPr>
      <dsp:spPr>
        <a:xfrm>
          <a:off x="0" y="1974292"/>
          <a:ext cx="5124159" cy="197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l-GR" sz="2200" kern="1200">
              <a:latin typeface="Calibri" panose="020F0502020204030204" pitchFamily="34" charset="0"/>
              <a:ea typeface="Verdana" panose="020B0604030504040204" pitchFamily="34" charset="0"/>
              <a:cs typeface="Calibri" panose="020F0502020204030204" pitchFamily="34" charset="0"/>
            </a:rPr>
            <a:t>Εκλέγει διαφορετικό αριθμό εκπροσώπων ανάλογα με τον πληθυσμό της (π.χ. βουλευτικές εκλογές στην Ελλάδα) ή τον ίδιο αριθμό εκπροσώπων (π.χ. Γερουσιαστικές εκλογές στις ΗΠΑ). </a:t>
          </a:r>
          <a:endParaRPr lang="en-GB" sz="2200" kern="1200">
            <a:latin typeface="Calibri" panose="020F0502020204030204" pitchFamily="34" charset="0"/>
            <a:ea typeface="Verdana" panose="020B0604030504040204" pitchFamily="34" charset="0"/>
            <a:cs typeface="Calibri" panose="020F0502020204030204" pitchFamily="34" charset="0"/>
          </a:endParaRPr>
        </a:p>
      </dsp:txBody>
      <dsp:txXfrm>
        <a:off x="0" y="1974292"/>
        <a:ext cx="5124159" cy="197429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CF0D2-C65D-9544-AAEA-5CA43B11B223}">
      <dsp:nvSpPr>
        <dsp:cNvPr id="0" name=""/>
        <dsp:cNvSpPr/>
      </dsp:nvSpPr>
      <dsp:spPr>
        <a:xfrm>
          <a:off x="7166" y="754782"/>
          <a:ext cx="2141859" cy="176703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Πλειοψηφικό σύστημα ενός γύρου </a:t>
          </a:r>
          <a:endParaRPr lang="en-US" sz="1800" kern="1200" dirty="0">
            <a:latin typeface="Calibri" panose="020F0502020204030204" pitchFamily="34" charset="0"/>
            <a:cs typeface="Calibri" panose="020F0502020204030204" pitchFamily="34" charset="0"/>
          </a:endParaRPr>
        </a:p>
      </dsp:txBody>
      <dsp:txXfrm>
        <a:off x="58921" y="806537"/>
        <a:ext cx="2038349" cy="1663524"/>
      </dsp:txXfrm>
    </dsp:sp>
    <dsp:sp modelId="{F7EE1316-7B82-5444-9C5E-264525F9E428}">
      <dsp:nvSpPr>
        <dsp:cNvPr id="0" name=""/>
        <dsp:cNvSpPr/>
      </dsp:nvSpPr>
      <dsp:spPr>
        <a:xfrm>
          <a:off x="2363212" y="1372709"/>
          <a:ext cx="454074" cy="531181"/>
        </a:xfrm>
        <a:prstGeom prst="rightArrow">
          <a:avLst>
            <a:gd name="adj1" fmla="val 60000"/>
            <a:gd name="adj2" fmla="val 50000"/>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63212" y="1478945"/>
        <a:ext cx="317852" cy="318709"/>
      </dsp:txXfrm>
    </dsp:sp>
    <dsp:sp modelId="{16DC8EEB-88EF-6B4D-AED3-047EC686F355}">
      <dsp:nvSpPr>
        <dsp:cNvPr id="0" name=""/>
        <dsp:cNvSpPr/>
      </dsp:nvSpPr>
      <dsp:spPr>
        <a:xfrm>
          <a:off x="3005770" y="754782"/>
          <a:ext cx="2141859" cy="176703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Συσπείρωση συγγενών κομμάτων, σύνθλιψη κεντρου, εξαφάνιση μικρών κομμάτων</a:t>
          </a:r>
          <a:endParaRPr lang="en-US" sz="1800" kern="1200" dirty="0">
            <a:latin typeface="Calibri" panose="020F0502020204030204" pitchFamily="34" charset="0"/>
            <a:cs typeface="Calibri" panose="020F0502020204030204" pitchFamily="34" charset="0"/>
          </a:endParaRPr>
        </a:p>
      </dsp:txBody>
      <dsp:txXfrm>
        <a:off x="3057525" y="806537"/>
        <a:ext cx="2038349" cy="1663524"/>
      </dsp:txXfrm>
    </dsp:sp>
    <dsp:sp modelId="{4C830A1D-9D6D-8746-9525-FFD70055456D}">
      <dsp:nvSpPr>
        <dsp:cNvPr id="0" name=""/>
        <dsp:cNvSpPr/>
      </dsp:nvSpPr>
      <dsp:spPr>
        <a:xfrm>
          <a:off x="5361815" y="1372709"/>
          <a:ext cx="454074" cy="531181"/>
        </a:xfrm>
        <a:prstGeom prst="rightArrow">
          <a:avLst>
            <a:gd name="adj1" fmla="val 60000"/>
            <a:gd name="adj2" fmla="val 50000"/>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61815" y="1478945"/>
        <a:ext cx="317852" cy="318709"/>
      </dsp:txXfrm>
    </dsp:sp>
    <dsp:sp modelId="{6CF3CE83-A725-FB4E-B5AE-145AE989711C}">
      <dsp:nvSpPr>
        <dsp:cNvPr id="0" name=""/>
        <dsp:cNvSpPr/>
      </dsp:nvSpPr>
      <dsp:spPr>
        <a:xfrm>
          <a:off x="6004373" y="754782"/>
          <a:ext cx="2141859" cy="1767034"/>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Μονοκομματικές κυβερνήσεις</a:t>
          </a:r>
        </a:p>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Δικομματικό σύστημα</a:t>
          </a:r>
        </a:p>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Ελεγχόμενη πόλωση</a:t>
          </a:r>
          <a:endParaRPr lang="en-US" sz="1800" kern="1200" dirty="0">
            <a:latin typeface="Calibri" panose="020F0502020204030204" pitchFamily="34" charset="0"/>
            <a:cs typeface="Calibri" panose="020F0502020204030204" pitchFamily="34" charset="0"/>
          </a:endParaRPr>
        </a:p>
      </dsp:txBody>
      <dsp:txXfrm>
        <a:off x="6056128" y="806537"/>
        <a:ext cx="2038349" cy="166352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CF0D2-C65D-9544-AAEA-5CA43B11B223}">
      <dsp:nvSpPr>
        <dsp:cNvPr id="0" name=""/>
        <dsp:cNvSpPr/>
      </dsp:nvSpPr>
      <dsp:spPr>
        <a:xfrm>
          <a:off x="7166" y="784902"/>
          <a:ext cx="2141859" cy="170679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Πλειοψηφικό σύστημα δύο γύρων </a:t>
          </a:r>
          <a:endParaRPr lang="en-US" sz="1800" kern="1200" dirty="0">
            <a:latin typeface="Calibri" panose="020F0502020204030204" pitchFamily="34" charset="0"/>
            <a:cs typeface="Calibri" panose="020F0502020204030204" pitchFamily="34" charset="0"/>
          </a:endParaRPr>
        </a:p>
      </dsp:txBody>
      <dsp:txXfrm>
        <a:off x="57156" y="834892"/>
        <a:ext cx="2041879" cy="1606814"/>
      </dsp:txXfrm>
    </dsp:sp>
    <dsp:sp modelId="{F7EE1316-7B82-5444-9C5E-264525F9E428}">
      <dsp:nvSpPr>
        <dsp:cNvPr id="0" name=""/>
        <dsp:cNvSpPr/>
      </dsp:nvSpPr>
      <dsp:spPr>
        <a:xfrm>
          <a:off x="2363212" y="1372709"/>
          <a:ext cx="454074" cy="531181"/>
        </a:xfrm>
        <a:prstGeom prst="rightArrow">
          <a:avLst>
            <a:gd name="adj1" fmla="val 60000"/>
            <a:gd name="adj2" fmla="val 50000"/>
          </a:avLst>
        </a:prstGeom>
        <a:gradFill rotWithShape="0">
          <a:gsLst>
            <a:gs pos="0">
              <a:schemeClr val="accent4">
                <a:tint val="60000"/>
                <a:hueOff val="0"/>
                <a:satOff val="0"/>
                <a:lumOff val="0"/>
                <a:alphaOff val="0"/>
                <a:tint val="96000"/>
                <a:lumMod val="104000"/>
              </a:schemeClr>
            </a:gs>
            <a:gs pos="100000">
              <a:schemeClr val="accent4">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63212" y="1478945"/>
        <a:ext cx="317852" cy="318709"/>
      </dsp:txXfrm>
    </dsp:sp>
    <dsp:sp modelId="{16DC8EEB-88EF-6B4D-AED3-047EC686F355}">
      <dsp:nvSpPr>
        <dsp:cNvPr id="0" name=""/>
        <dsp:cNvSpPr/>
      </dsp:nvSpPr>
      <dsp:spPr>
        <a:xfrm>
          <a:off x="3005770" y="784902"/>
          <a:ext cx="2141859" cy="170679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Πολιτική συσπείρωση – άλλα όχι ένωση συγγενών κομμάτων</a:t>
          </a:r>
          <a:endParaRPr lang="en-US" sz="1800" kern="1200" dirty="0">
            <a:latin typeface="Calibri" panose="020F0502020204030204" pitchFamily="34" charset="0"/>
            <a:cs typeface="Calibri" panose="020F0502020204030204" pitchFamily="34" charset="0"/>
          </a:endParaRPr>
        </a:p>
      </dsp:txBody>
      <dsp:txXfrm>
        <a:off x="3055760" y="834892"/>
        <a:ext cx="2041879" cy="1606814"/>
      </dsp:txXfrm>
    </dsp:sp>
    <dsp:sp modelId="{4C830A1D-9D6D-8746-9525-FFD70055456D}">
      <dsp:nvSpPr>
        <dsp:cNvPr id="0" name=""/>
        <dsp:cNvSpPr/>
      </dsp:nvSpPr>
      <dsp:spPr>
        <a:xfrm>
          <a:off x="5361815" y="1372709"/>
          <a:ext cx="454074" cy="531181"/>
        </a:xfrm>
        <a:prstGeom prst="rightArrow">
          <a:avLst>
            <a:gd name="adj1" fmla="val 60000"/>
            <a:gd name="adj2" fmla="val 50000"/>
          </a:avLst>
        </a:prstGeom>
        <a:gradFill rotWithShape="0">
          <a:gsLst>
            <a:gs pos="0">
              <a:schemeClr val="accent4">
                <a:tint val="60000"/>
                <a:hueOff val="0"/>
                <a:satOff val="0"/>
                <a:lumOff val="0"/>
                <a:alphaOff val="0"/>
                <a:tint val="96000"/>
                <a:lumMod val="104000"/>
              </a:schemeClr>
            </a:gs>
            <a:gs pos="100000">
              <a:schemeClr val="accent4">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61815" y="1478945"/>
        <a:ext cx="317852" cy="318709"/>
      </dsp:txXfrm>
    </dsp:sp>
    <dsp:sp modelId="{6CF3CE83-A725-FB4E-B5AE-145AE989711C}">
      <dsp:nvSpPr>
        <dsp:cNvPr id="0" name=""/>
        <dsp:cNvSpPr/>
      </dsp:nvSpPr>
      <dsp:spPr>
        <a:xfrm>
          <a:off x="6004373" y="784902"/>
          <a:ext cx="2141859" cy="1706794"/>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Διπολισμός</a:t>
          </a:r>
        </a:p>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Πολυκομματικές κυβερνήσεις ενός πόλου</a:t>
          </a:r>
        </a:p>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Calibri" panose="020F0502020204030204" pitchFamily="34" charset="0"/>
            </a:rPr>
            <a:t>Χωρίς πόλωση</a:t>
          </a:r>
          <a:endParaRPr lang="en-US" sz="1800" kern="1200" dirty="0">
            <a:latin typeface="Calibri" panose="020F0502020204030204" pitchFamily="34" charset="0"/>
            <a:cs typeface="Calibri" panose="020F0502020204030204" pitchFamily="34" charset="0"/>
          </a:endParaRPr>
        </a:p>
      </dsp:txBody>
      <dsp:txXfrm>
        <a:off x="6054363" y="834892"/>
        <a:ext cx="2041879" cy="1606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E5FC-47B3-8945-8B6D-D1D6CB29B16D}">
      <dsp:nvSpPr>
        <dsp:cNvPr id="0" name=""/>
        <dsp:cNvSpPr/>
      </dsp:nvSpPr>
      <dsp:spPr>
        <a:xfrm>
          <a:off x="0" y="10896"/>
          <a:ext cx="5124159" cy="126477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l-GR" sz="2300" kern="1200">
              <a:latin typeface="Calibri" panose="020F0502020204030204" pitchFamily="34" charset="0"/>
              <a:ea typeface="Verdana" panose="020B0604030504040204" pitchFamily="34" charset="0"/>
              <a:cs typeface="Calibri" panose="020F0502020204030204" pitchFamily="34" charset="0"/>
            </a:rPr>
            <a:t>Μια διοικητική ή πολιτική υποδιαίρεση (νομός στην Ελλάδα, επαρχία στην Κύπρο, provinzia στην Ιταλία)</a:t>
          </a:r>
        </a:p>
      </dsp:txBody>
      <dsp:txXfrm>
        <a:off x="61741" y="72637"/>
        <a:ext cx="5000677" cy="1141288"/>
      </dsp:txXfrm>
    </dsp:sp>
    <dsp:sp modelId="{706E4CE0-361F-C742-AAA9-2F4E1DE4E1C9}">
      <dsp:nvSpPr>
        <dsp:cNvPr id="0" name=""/>
        <dsp:cNvSpPr/>
      </dsp:nvSpPr>
      <dsp:spPr>
        <a:xfrm>
          <a:off x="0" y="1341906"/>
          <a:ext cx="5124159" cy="126477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l-GR" sz="2300" kern="1200">
              <a:latin typeface="Calibri" panose="020F0502020204030204" pitchFamily="34" charset="0"/>
              <a:ea typeface="Verdana" panose="020B0604030504040204" pitchFamily="34" charset="0"/>
              <a:cs typeface="Calibri" panose="020F0502020204030204" pitchFamily="34" charset="0"/>
            </a:rPr>
            <a:t>Υποδιαίρεση της χώρας αποκλειστικά για εκλογικούς σκοπούς (περιφέρειες της Βρετανίας ή Γαλλίας)</a:t>
          </a:r>
        </a:p>
      </dsp:txBody>
      <dsp:txXfrm>
        <a:off x="61741" y="1403647"/>
        <a:ext cx="5000677" cy="1141288"/>
      </dsp:txXfrm>
    </dsp:sp>
    <dsp:sp modelId="{D3B10FCD-4956-494E-96EE-6058177C6D6F}">
      <dsp:nvSpPr>
        <dsp:cNvPr id="0" name=""/>
        <dsp:cNvSpPr/>
      </dsp:nvSpPr>
      <dsp:spPr>
        <a:xfrm>
          <a:off x="0" y="2672917"/>
          <a:ext cx="5124159" cy="126477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l-GR" sz="2300" kern="1200">
              <a:latin typeface="Calibri" panose="020F0502020204030204" pitchFamily="34" charset="0"/>
              <a:ea typeface="Verdana" panose="020B0604030504040204" pitchFamily="34" charset="0"/>
              <a:cs typeface="Calibri" panose="020F0502020204030204" pitchFamily="34" charset="0"/>
            </a:rPr>
            <a:t>Ολόκληρη η χώρα (Ισραήλ για τις βουλευτικές εκλογές, Ελλάδα για τις ευρω-εκλογές)</a:t>
          </a:r>
        </a:p>
      </dsp:txBody>
      <dsp:txXfrm>
        <a:off x="61741" y="2734658"/>
        <a:ext cx="5000677" cy="1141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7F95D-CAFB-8348-83E9-DAE25DB8FBBC}">
      <dsp:nvSpPr>
        <dsp:cNvPr id="0" name=""/>
        <dsp:cNvSpPr/>
      </dsp:nvSpPr>
      <dsp:spPr>
        <a:xfrm>
          <a:off x="0" y="52330"/>
          <a:ext cx="5124159" cy="189028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l-GR" sz="2200" kern="1200">
              <a:latin typeface="Verdana" panose="020B0604030504040204" pitchFamily="34" charset="0"/>
              <a:ea typeface="Verdana" panose="020B0604030504040204" pitchFamily="34" charset="0"/>
              <a:cs typeface="Verdana" panose="020B0604030504040204" pitchFamily="34" charset="0"/>
            </a:rPr>
            <a:t>Άμεση εκλογή του προέδρου</a:t>
          </a:r>
          <a:r>
            <a:rPr lang="el-GR" sz="2200" kern="1200">
              <a:latin typeface="Verdana" panose="020B0604030504040204" pitchFamily="34" charset="0"/>
              <a:ea typeface="Verdana" panose="020B0604030504040204" pitchFamily="34" charset="0"/>
              <a:cs typeface="Verdana" panose="020B0604030504040204" pitchFamily="34" charset="0"/>
              <a:sym typeface="Wingdings"/>
            </a:rPr>
            <a:t> </a:t>
          </a:r>
          <a:r>
            <a:rPr lang="el-GR" sz="2200" kern="1200">
              <a:latin typeface="Verdana" panose="020B0604030504040204" pitchFamily="34" charset="0"/>
              <a:ea typeface="Verdana" panose="020B0604030504040204" pitchFamily="34" charset="0"/>
              <a:cs typeface="Verdana" panose="020B0604030504040204" pitchFamily="34" charset="0"/>
            </a:rPr>
            <a:t>η εκλογική περιφέρεια είναι ολόκληρη η επικράτεια. </a:t>
          </a:r>
        </a:p>
      </dsp:txBody>
      <dsp:txXfrm>
        <a:off x="92276" y="144606"/>
        <a:ext cx="4939607" cy="1705729"/>
      </dsp:txXfrm>
    </dsp:sp>
    <dsp:sp modelId="{7D2A8500-6224-1A40-A5B8-BB7E936632ED}">
      <dsp:nvSpPr>
        <dsp:cNvPr id="0" name=""/>
        <dsp:cNvSpPr/>
      </dsp:nvSpPr>
      <dsp:spPr>
        <a:xfrm>
          <a:off x="0" y="2005972"/>
          <a:ext cx="5124159" cy="1890281"/>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l-GR" sz="2200" kern="1200">
              <a:latin typeface="Verdana" panose="020B0604030504040204" pitchFamily="34" charset="0"/>
              <a:ea typeface="Verdana" panose="020B0604030504040204" pitchFamily="34" charset="0"/>
              <a:cs typeface="Verdana" panose="020B0604030504040204" pitchFamily="34" charset="0"/>
            </a:rPr>
            <a:t> Προεδρικές εκλογές ΗΠΑ </a:t>
          </a:r>
          <a:r>
            <a:rPr lang="el-GR" sz="2200" kern="1200">
              <a:latin typeface="Verdana" panose="020B0604030504040204" pitchFamily="34" charset="0"/>
              <a:ea typeface="Verdana" panose="020B0604030504040204" pitchFamily="34" charset="0"/>
              <a:cs typeface="Verdana" panose="020B0604030504040204" pitchFamily="34" charset="0"/>
              <a:sym typeface="Wingdings"/>
            </a:rPr>
            <a:t></a:t>
          </a:r>
          <a:r>
            <a:rPr lang="el-GR" sz="2200" kern="1200">
              <a:latin typeface="Verdana" panose="020B0604030504040204" pitchFamily="34" charset="0"/>
              <a:ea typeface="Verdana" panose="020B0604030504040204" pitchFamily="34" charset="0"/>
              <a:cs typeface="Verdana" panose="020B0604030504040204" pitchFamily="34" charset="0"/>
            </a:rPr>
            <a:t> οι ψηφοφόροι εκλέγουν εκλέκτορες (όχι τον πρόεδρο απευθείας)</a:t>
          </a:r>
          <a:r>
            <a:rPr lang="el-GR" sz="2200" kern="1200">
              <a:latin typeface="Verdana" panose="020B0604030504040204" pitchFamily="34" charset="0"/>
              <a:ea typeface="Verdana" panose="020B0604030504040204" pitchFamily="34" charset="0"/>
              <a:cs typeface="Verdana" panose="020B0604030504040204" pitchFamily="34" charset="0"/>
              <a:sym typeface="Wingdings"/>
            </a:rPr>
            <a:t></a:t>
          </a:r>
          <a:r>
            <a:rPr lang="el-GR" sz="2200" kern="1200">
              <a:latin typeface="Verdana" panose="020B0604030504040204" pitchFamily="34" charset="0"/>
              <a:ea typeface="Verdana" panose="020B0604030504040204" pitchFamily="34" charset="0"/>
              <a:cs typeface="Verdana" panose="020B0604030504040204" pitchFamily="34" charset="0"/>
            </a:rPr>
            <a:t>εκλογική περιφέρεια η κάθε Πολιτεία. </a:t>
          </a:r>
        </a:p>
      </dsp:txBody>
      <dsp:txXfrm>
        <a:off x="92276" y="2098248"/>
        <a:ext cx="4939607" cy="17057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7D879-5E4A-D44C-84EE-14FB0874C9DC}">
      <dsp:nvSpPr>
        <dsp:cNvPr id="0" name=""/>
        <dsp:cNvSpPr/>
      </dsp:nvSpPr>
      <dsp:spPr>
        <a:xfrm>
          <a:off x="430810" y="1311"/>
          <a:ext cx="4758128" cy="2854876"/>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l-GR" sz="2300" kern="1200">
              <a:latin typeface="Calibri" panose="020F0502020204030204" pitchFamily="34" charset="0"/>
              <a:ea typeface="Verdana" panose="020B0604030504040204" pitchFamily="34" charset="0"/>
              <a:cs typeface="Calibri" panose="020F0502020204030204" pitchFamily="34" charset="0"/>
            </a:rPr>
            <a:t>Η διαστρέβλωση των εκλογικών περιφερειών βάσει του τρόπου</a:t>
          </a:r>
          <a:r>
            <a:rPr lang="el-GR" sz="2300" kern="1200" baseline="0">
              <a:latin typeface="Calibri" panose="020F0502020204030204" pitchFamily="34" charset="0"/>
              <a:ea typeface="Verdana" panose="020B0604030504040204" pitchFamily="34" charset="0"/>
              <a:cs typeface="Calibri" panose="020F0502020204030204" pitchFamily="34" charset="0"/>
            </a:rPr>
            <a:t> οριοθέτησής τους: ο</a:t>
          </a:r>
          <a:r>
            <a:rPr lang="el-GR" sz="2300" kern="1200">
              <a:latin typeface="Calibri" panose="020F0502020204030204" pitchFamily="34" charset="0"/>
              <a:ea typeface="Verdana" panose="020B0604030504040204" pitchFamily="34" charset="0"/>
              <a:cs typeface="Calibri" panose="020F0502020204030204" pitchFamily="34" charset="0"/>
            </a:rPr>
            <a:t>ι περιφέρειες διαμορφώνονται </a:t>
          </a:r>
          <a:r>
            <a:rPr lang="el-GR" sz="2300" kern="1200" baseline="0">
              <a:latin typeface="Calibri" panose="020F0502020204030204" pitchFamily="34" charset="0"/>
              <a:ea typeface="Verdana" panose="020B0604030504040204" pitchFamily="34" charset="0"/>
              <a:cs typeface="Calibri" panose="020F0502020204030204" pitchFamily="34" charset="0"/>
            </a:rPr>
            <a:t>κατά το δοκούν </a:t>
          </a:r>
          <a:r>
            <a:rPr lang="el-GR" sz="2300" kern="1200" baseline="0">
              <a:latin typeface="Calibri" panose="020F0502020204030204" pitchFamily="34" charset="0"/>
              <a:ea typeface="Verdana" panose="020B0604030504040204" pitchFamily="34" charset="0"/>
              <a:cs typeface="Calibri" panose="020F0502020204030204" pitchFamily="34" charset="0"/>
              <a:sym typeface="Wingdings"/>
            </a:rPr>
            <a:t>για να </a:t>
          </a:r>
          <a:r>
            <a:rPr lang="el-GR" sz="2300" kern="1200" baseline="0">
              <a:latin typeface="Calibri" panose="020F0502020204030204" pitchFamily="34" charset="0"/>
              <a:ea typeface="Verdana" panose="020B0604030504040204" pitchFamily="34" charset="0"/>
              <a:cs typeface="Calibri" panose="020F0502020204030204" pitchFamily="34" charset="0"/>
            </a:rPr>
            <a:t>περιοριστεί η εκπροσώπηση</a:t>
          </a:r>
          <a:r>
            <a:rPr lang="el-GR" sz="2300" kern="1200">
              <a:latin typeface="Calibri" panose="020F0502020204030204" pitchFamily="34" charset="0"/>
              <a:ea typeface="Verdana" panose="020B0604030504040204" pitchFamily="34" charset="0"/>
              <a:cs typeface="Calibri" panose="020F0502020204030204" pitchFamily="34" charset="0"/>
            </a:rPr>
            <a:t> του αντιπάλου </a:t>
          </a:r>
          <a:r>
            <a:rPr lang="el-GR" sz="2300" kern="1200" baseline="0">
              <a:latin typeface="Calibri" panose="020F0502020204030204" pitchFamily="34" charset="0"/>
              <a:ea typeface="Verdana" panose="020B0604030504040204" pitchFamily="34" charset="0"/>
              <a:cs typeface="Calibri" panose="020F0502020204030204" pitchFamily="34" charset="0"/>
            </a:rPr>
            <a:t>και να αναδειχθεί η δύναμη αυτού που διαμορφώνει</a:t>
          </a:r>
          <a:r>
            <a:rPr lang="el-GR" sz="2300" kern="1200">
              <a:latin typeface="Calibri" panose="020F0502020204030204" pitchFamily="34" charset="0"/>
              <a:ea typeface="Verdana" panose="020B0604030504040204" pitchFamily="34" charset="0"/>
              <a:cs typeface="Calibri" panose="020F0502020204030204" pitchFamily="34" charset="0"/>
            </a:rPr>
            <a:t> </a:t>
          </a:r>
          <a:r>
            <a:rPr lang="el-GR" sz="2300" kern="1200" baseline="0">
              <a:latin typeface="Calibri" panose="020F0502020204030204" pitchFamily="34" charset="0"/>
              <a:ea typeface="Verdana" panose="020B0604030504040204" pitchFamily="34" charset="0"/>
              <a:cs typeface="Calibri" panose="020F0502020204030204" pitchFamily="34" charset="0"/>
            </a:rPr>
            <a:t>τις εκλογικές περιφέρειες.</a:t>
          </a:r>
          <a:endParaRPr lang="el-GR" sz="2300" kern="1200">
            <a:latin typeface="Calibri" panose="020F0502020204030204" pitchFamily="34" charset="0"/>
            <a:ea typeface="Verdana" panose="020B0604030504040204" pitchFamily="34" charset="0"/>
            <a:cs typeface="Calibri" panose="020F0502020204030204" pitchFamily="34" charset="0"/>
          </a:endParaRPr>
        </a:p>
      </dsp:txBody>
      <dsp:txXfrm>
        <a:off x="430810" y="1311"/>
        <a:ext cx="4758128" cy="2854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69800-2CCF-5C46-BB7F-A650EBDF183D}">
      <dsp:nvSpPr>
        <dsp:cNvPr id="0" name=""/>
        <dsp:cNvSpPr/>
      </dsp:nvSpPr>
      <dsp:spPr>
        <a:xfrm>
          <a:off x="0" y="1241647"/>
          <a:ext cx="8153400" cy="1044225"/>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354076" rIns="632794" bIns="128016" numCol="1" spcCol="1270" anchor="t" anchorCtr="0">
          <a:noAutofit/>
        </a:bodyPr>
        <a:lstStyle/>
        <a:p>
          <a:pPr marL="171450" lvl="1" indent="-171450" algn="l" defTabSz="800100" rtl="0">
            <a:lnSpc>
              <a:spcPct val="90000"/>
            </a:lnSpc>
            <a:spcBef>
              <a:spcPct val="0"/>
            </a:spcBef>
            <a:spcAft>
              <a:spcPct val="15000"/>
            </a:spcAft>
            <a:buChar char="•"/>
          </a:pPr>
          <a:r>
            <a:rPr lang="el-GR" sz="1800" kern="1200" dirty="0">
              <a:latin typeface="Calibri" panose="020F0502020204030204" pitchFamily="34" charset="0"/>
              <a:ea typeface="Verdana" panose="020B0604030504040204" pitchFamily="34" charset="0"/>
              <a:cs typeface="Calibri" panose="020F0502020204030204" pitchFamily="34" charset="0"/>
            </a:rPr>
            <a:t>Μονοεδρικές: κάθε εκλογική περιφέρεια εκλέγει πάντα μόνο μια έδρα</a:t>
          </a:r>
        </a:p>
        <a:p>
          <a:pPr marL="171450" lvl="1" indent="-171450" algn="just" defTabSz="800100" rtl="0">
            <a:lnSpc>
              <a:spcPct val="90000"/>
            </a:lnSpc>
            <a:spcBef>
              <a:spcPct val="0"/>
            </a:spcBef>
            <a:spcAft>
              <a:spcPct val="15000"/>
            </a:spcAft>
            <a:buChar char="•"/>
          </a:pPr>
          <a:r>
            <a:rPr lang="el-GR" sz="1800" kern="1200" dirty="0">
              <a:latin typeface="Calibri" panose="020F0502020204030204" pitchFamily="34" charset="0"/>
              <a:ea typeface="Verdana" panose="020B0604030504040204" pitchFamily="34" charset="0"/>
              <a:cs typeface="Calibri" panose="020F0502020204030204" pitchFamily="34" charset="0"/>
            </a:rPr>
            <a:t>Πολυεδρικές: η εκλογική περιφέρεια περιλαμβάνει πάνω από μια έδρες</a:t>
          </a:r>
        </a:p>
      </dsp:txBody>
      <dsp:txXfrm>
        <a:off x="0" y="1241647"/>
        <a:ext cx="8153400" cy="1044225"/>
      </dsp:txXfrm>
    </dsp:sp>
    <dsp:sp modelId="{118FFE1C-EF5E-0640-A4EB-777C8AC3D620}">
      <dsp:nvSpPr>
        <dsp:cNvPr id="0" name=""/>
        <dsp:cNvSpPr/>
      </dsp:nvSpPr>
      <dsp:spPr>
        <a:xfrm>
          <a:off x="407670" y="990727"/>
          <a:ext cx="5707380" cy="5018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755650" rtl="0">
            <a:lnSpc>
              <a:spcPct val="90000"/>
            </a:lnSpc>
            <a:spcBef>
              <a:spcPct val="0"/>
            </a:spcBef>
            <a:spcAft>
              <a:spcPct val="35000"/>
            </a:spcAft>
            <a:buNone/>
          </a:pPr>
          <a:r>
            <a:rPr lang="el-GR" sz="1700" kern="1200" dirty="0">
              <a:latin typeface="Verdana" panose="020B0604030504040204" pitchFamily="34" charset="0"/>
              <a:ea typeface="Verdana" panose="020B0604030504040204" pitchFamily="34" charset="0"/>
              <a:cs typeface="Verdana" panose="020B0604030504040204" pitchFamily="34" charset="0"/>
            </a:rPr>
            <a:t>Οι εκλογικές περιφέρειες χωρίζονται επίσης σε:</a:t>
          </a:r>
        </a:p>
      </dsp:txBody>
      <dsp:txXfrm>
        <a:off x="432168" y="1015225"/>
        <a:ext cx="5658384"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0CF1-0E0F-3B41-AAD5-D4529F44FE65}">
      <dsp:nvSpPr>
        <dsp:cNvPr id="0" name=""/>
        <dsp:cNvSpPr/>
      </dsp:nvSpPr>
      <dsp:spPr>
        <a:xfrm>
          <a:off x="0" y="8421"/>
          <a:ext cx="5124159" cy="192699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l-GR" sz="2700" kern="1200" dirty="0">
              <a:latin typeface="Calibri" panose="020F0502020204030204" pitchFamily="34" charset="0"/>
              <a:cs typeface="Calibri" panose="020F0502020204030204" pitchFamily="34" charset="0"/>
            </a:rPr>
            <a:t>Οι ειδικοί ονομαστικοί κατάλογοι βάσει των οποίων την ημέρα των εκλογών γίνεται η αναγνώριση των ψηφοφόρων. </a:t>
          </a:r>
          <a:endParaRPr lang="en-GB" sz="2700" kern="1200" dirty="0">
            <a:latin typeface="Calibri" panose="020F0502020204030204" pitchFamily="34" charset="0"/>
            <a:cs typeface="Calibri" panose="020F0502020204030204" pitchFamily="34" charset="0"/>
          </a:endParaRPr>
        </a:p>
      </dsp:txBody>
      <dsp:txXfrm>
        <a:off x="94068" y="102489"/>
        <a:ext cx="4936023" cy="1738854"/>
      </dsp:txXfrm>
    </dsp:sp>
    <dsp:sp modelId="{38ED11DD-4EFA-0541-8081-A09BA7FAB802}">
      <dsp:nvSpPr>
        <dsp:cNvPr id="0" name=""/>
        <dsp:cNvSpPr/>
      </dsp:nvSpPr>
      <dsp:spPr>
        <a:xfrm>
          <a:off x="0" y="2013172"/>
          <a:ext cx="5124159" cy="192699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l-GR" sz="2700" kern="1200" dirty="0">
              <a:latin typeface="Calibri" panose="020F0502020204030204" pitchFamily="34" charset="0"/>
              <a:cs typeface="Calibri" panose="020F0502020204030204" pitchFamily="34" charset="0"/>
            </a:rPr>
            <a:t>Στην Ελλάδα, οι εκλογικοί κατάλογοι συντάσσονται σε επίπεδο Δήμου.</a:t>
          </a:r>
          <a:endParaRPr lang="en-GB" sz="2700" kern="1200" dirty="0">
            <a:latin typeface="Calibri" panose="020F0502020204030204" pitchFamily="34" charset="0"/>
            <a:cs typeface="Calibri" panose="020F0502020204030204" pitchFamily="34" charset="0"/>
          </a:endParaRPr>
        </a:p>
      </dsp:txBody>
      <dsp:txXfrm>
        <a:off x="94068" y="2107240"/>
        <a:ext cx="4936023" cy="17388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7D242-13EB-2B42-A8A0-8E274EEEA102}"/>
              </a:ext>
            </a:extLst>
          </p:cNvPr>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ea typeface="+mn-ea"/>
                <a:cs typeface="+mn-cs"/>
              </a:defRPr>
            </a:lvl1pPr>
            <a:extLst/>
          </a:lstStyle>
          <a:p>
            <a:pPr>
              <a:defRPr/>
            </a:pPr>
            <a:endParaRPr lang="en-US"/>
          </a:p>
        </p:txBody>
      </p:sp>
      <p:sp>
        <p:nvSpPr>
          <p:cNvPr id="3" name="Date Placeholder 2">
            <a:extLst>
              <a:ext uri="{FF2B5EF4-FFF2-40B4-BE49-F238E27FC236}">
                <a16:creationId xmlns:a16="http://schemas.microsoft.com/office/drawing/2014/main" id="{EDF83D11-ED89-9243-9E0E-98C15F6ED31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BBFB4105-EB4D-584B-A899-CFC666FEA920}" type="datetimeFigureOut">
              <a:rPr lang="en-US" altLang="en-US"/>
              <a:pPr>
                <a:defRPr/>
              </a:pPr>
              <a:t>3/3/23</a:t>
            </a:fld>
            <a:endParaRPr lang="en-US" altLang="en-US"/>
          </a:p>
        </p:txBody>
      </p:sp>
      <p:sp>
        <p:nvSpPr>
          <p:cNvPr id="4" name="Slide Image Placeholder 3">
            <a:extLst>
              <a:ext uri="{FF2B5EF4-FFF2-40B4-BE49-F238E27FC236}">
                <a16:creationId xmlns:a16="http://schemas.microsoft.com/office/drawing/2014/main" id="{C4E6AB7D-FF2E-C842-AB0B-419E8B26CCC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a:extLst>
              <a:ext uri="{FF2B5EF4-FFF2-40B4-BE49-F238E27FC236}">
                <a16:creationId xmlns:a16="http://schemas.microsoft.com/office/drawing/2014/main" id="{AC36142D-671A-0A4A-98BE-69633DE54837}"/>
              </a:ext>
            </a:extLst>
          </p:cNvPr>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2A884D2-7F36-4042-9351-6AD5B32B8F69}"/>
              </a:ext>
            </a:extLst>
          </p:cNvPr>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ea typeface="+mn-ea"/>
                <a:cs typeface="+mn-cs"/>
              </a:defRPr>
            </a:lvl1pPr>
            <a:extLst/>
          </a:lstStyle>
          <a:p>
            <a:pPr>
              <a:defRPr/>
            </a:pPr>
            <a:endParaRPr lang="en-US"/>
          </a:p>
        </p:txBody>
      </p:sp>
      <p:sp>
        <p:nvSpPr>
          <p:cNvPr id="7" name="Slide Number Placeholder 6">
            <a:extLst>
              <a:ext uri="{FF2B5EF4-FFF2-40B4-BE49-F238E27FC236}">
                <a16:creationId xmlns:a16="http://schemas.microsoft.com/office/drawing/2014/main" id="{A69FA999-56F6-D04B-A86A-8E4A490FBB2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427F2EA-49EB-924B-956D-738C2F9DA1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42CB7ACF-F1BB-BC48-8BC9-6426F4603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Rectangle 2">
            <a:extLst>
              <a:ext uri="{FF2B5EF4-FFF2-40B4-BE49-F238E27FC236}">
                <a16:creationId xmlns:a16="http://schemas.microsoft.com/office/drawing/2014/main" id="{9623B6D8-E100-124F-A3FF-5D4C60A791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21507" name="Rectangle 3">
            <a:extLst>
              <a:ext uri="{FF2B5EF4-FFF2-40B4-BE49-F238E27FC236}">
                <a16:creationId xmlns:a16="http://schemas.microsoft.com/office/drawing/2014/main" id="{059015B3-E596-CB42-A95C-7D6C8CECCD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CC5AB62-5E89-964F-9ED1-4153B3B1168D}"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F53C5F9C-7BAB-3444-A3D2-C514247A9D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FF694911-BCE8-1642-AA52-8FBC22FEBD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4451" name="Slide Number Placeholder 3">
            <a:extLst>
              <a:ext uri="{FF2B5EF4-FFF2-40B4-BE49-F238E27FC236}">
                <a16:creationId xmlns:a16="http://schemas.microsoft.com/office/drawing/2014/main" id="{ECA2CF19-20BF-FA47-A6FA-3BCF81192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929D5AAA-06C4-814E-AC8D-08AEE6731156}"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ABDEFE1B-1608-EE4D-A80E-44D9DD6C65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2510E623-BBDD-A249-87A5-1A87F15A9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5475" name="Slide Number Placeholder 3">
            <a:extLst>
              <a:ext uri="{FF2B5EF4-FFF2-40B4-BE49-F238E27FC236}">
                <a16:creationId xmlns:a16="http://schemas.microsoft.com/office/drawing/2014/main" id="{69A079D8-7015-0D4E-99FE-BF08085D53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CE57B65-145D-8A4D-AF8F-9FAFBD8F880E}"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E99931D-4EB6-2249-869E-C13045BB74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4332CD28-2B0C-EE4E-A95C-591BE8EB52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l-GR" altLang="en-US"/>
              <a:t>Ορισμός ασυμβίβαστων</a:t>
            </a:r>
            <a:endParaRPr lang="en-US" altLang="en-US"/>
          </a:p>
        </p:txBody>
      </p:sp>
      <p:sp>
        <p:nvSpPr>
          <p:cNvPr id="33795" name="Slide Number Placeholder 3">
            <a:extLst>
              <a:ext uri="{FF2B5EF4-FFF2-40B4-BE49-F238E27FC236}">
                <a16:creationId xmlns:a16="http://schemas.microsoft.com/office/drawing/2014/main" id="{61AC90DA-1A8E-E347-8416-6F6B16641E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95E677-B35C-5443-B6C3-69460AD31A0D}"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FE0EF489-3BE0-5840-9840-EC15FED96B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36F354F3-C166-F54F-B1F4-8820E88AA3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6499" name="Slide Number Placeholder 3">
            <a:extLst>
              <a:ext uri="{FF2B5EF4-FFF2-40B4-BE49-F238E27FC236}">
                <a16:creationId xmlns:a16="http://schemas.microsoft.com/office/drawing/2014/main" id="{01CBAD61-E2A7-4E48-BD66-F26BC056CD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52FF5741-9BC1-F641-8BBE-57894973874D}"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CFF6560F-6430-FD46-8543-DF6522FDD9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a:extLst>
              <a:ext uri="{FF2B5EF4-FFF2-40B4-BE49-F238E27FC236}">
                <a16:creationId xmlns:a16="http://schemas.microsoft.com/office/drawing/2014/main" id="{3D83C181-37DE-0640-AA2B-6E6EF6B68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7523" name="Slide Number Placeholder 3">
            <a:extLst>
              <a:ext uri="{FF2B5EF4-FFF2-40B4-BE49-F238E27FC236}">
                <a16:creationId xmlns:a16="http://schemas.microsoft.com/office/drawing/2014/main" id="{098B2893-458D-AB4D-92B1-C29F42249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B0BBD489-41D3-DB41-9DFA-A3AABFB0D61B}"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4BA63D6-7EAA-A349-A033-60C08B3AC8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38D37346-7F55-B346-B09C-679DBF698E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37891" name="Slide Number Placeholder 3">
            <a:extLst>
              <a:ext uri="{FF2B5EF4-FFF2-40B4-BE49-F238E27FC236}">
                <a16:creationId xmlns:a16="http://schemas.microsoft.com/office/drawing/2014/main" id="{F1DD8E3E-EBF2-3148-A1E0-4DCAACAE0D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5D8838F-C185-8E44-9B12-0AC8FC25C55F}" type="slidenum">
              <a:rPr lang="en-US" altLang="en-US" smtClean="0"/>
              <a:pPr>
                <a:spcBef>
                  <a:spcPct val="0"/>
                </a:spcBef>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71A8EDA0-9260-2846-8BCC-1558727A2E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25E703C0-86ED-CB4B-A700-9769E51387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8547" name="Slide Number Placeholder 3">
            <a:extLst>
              <a:ext uri="{FF2B5EF4-FFF2-40B4-BE49-F238E27FC236}">
                <a16:creationId xmlns:a16="http://schemas.microsoft.com/office/drawing/2014/main" id="{742978BC-F5A3-1142-8300-B7CA0431C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51F57495-C42D-7C45-ADC5-C15F295F147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744AD699-00A8-6A42-B878-57BB7E8212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a:extLst>
              <a:ext uri="{FF2B5EF4-FFF2-40B4-BE49-F238E27FC236}">
                <a16:creationId xmlns:a16="http://schemas.microsoft.com/office/drawing/2014/main" id="{7C70128E-36B9-C34A-B6CC-60A592C768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9571" name="Slide Number Placeholder 3">
            <a:extLst>
              <a:ext uri="{FF2B5EF4-FFF2-40B4-BE49-F238E27FC236}">
                <a16:creationId xmlns:a16="http://schemas.microsoft.com/office/drawing/2014/main" id="{E21597DC-230A-7542-9C05-D33E3D9D4D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B9910A73-24D5-774D-B6B6-CFC0AFB1B8AF}"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04AAAF87-DA99-604A-B360-3519F516A2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48D7DE17-7BD9-E54D-9BFE-A488731915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0595" name="Slide Number Placeholder 3">
            <a:extLst>
              <a:ext uri="{FF2B5EF4-FFF2-40B4-BE49-F238E27FC236}">
                <a16:creationId xmlns:a16="http://schemas.microsoft.com/office/drawing/2014/main" id="{113C2D71-C7AA-6541-A0E2-64AAC116D0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3D740D23-6CC2-D142-8B7D-16FB27C98F26}"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FAB0384C-271B-EB4C-8384-0DD7C338A8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a:extLst>
              <a:ext uri="{FF2B5EF4-FFF2-40B4-BE49-F238E27FC236}">
                <a16:creationId xmlns:a16="http://schemas.microsoft.com/office/drawing/2014/main" id="{1955FBFB-3869-E042-9348-DD6F6F4EB2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1619" name="Slide Number Placeholder 3">
            <a:extLst>
              <a:ext uri="{FF2B5EF4-FFF2-40B4-BE49-F238E27FC236}">
                <a16:creationId xmlns:a16="http://schemas.microsoft.com/office/drawing/2014/main" id="{4B95DAE8-39CC-D048-AFC0-9374EC9A16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BBDBD610-547D-464B-AB73-3321C87668F1}"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EFFF29B6-E98E-6C4F-ABC1-82C5A920C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ABEB55E-FA60-874D-963C-292B9A9780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96259" name="Slide Number Placeholder 3">
            <a:extLst>
              <a:ext uri="{FF2B5EF4-FFF2-40B4-BE49-F238E27FC236}">
                <a16:creationId xmlns:a16="http://schemas.microsoft.com/office/drawing/2014/main" id="{E7B1DD85-9E42-AC45-BF20-2BD80EF103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3C3AF142-B6CD-AA4A-BBCA-3CA4FC8CBBD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38DF64C0-E98C-474B-8418-CD14C68CA7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44BBAE9D-C8AA-CB4C-99F0-8C338779D9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2643" name="Slide Number Placeholder 3">
            <a:extLst>
              <a:ext uri="{FF2B5EF4-FFF2-40B4-BE49-F238E27FC236}">
                <a16:creationId xmlns:a16="http://schemas.microsoft.com/office/drawing/2014/main" id="{CE13084E-2BB6-1A46-B4E7-96B233FCC7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28712B76-8ADA-A84F-B461-3A6C16354DC2}"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4876B367-C9EA-7C49-9DE2-9FC6B9E2C7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34A6796B-5F0E-AE47-A744-6841598005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3667" name="Slide Number Placeholder 3">
            <a:extLst>
              <a:ext uri="{FF2B5EF4-FFF2-40B4-BE49-F238E27FC236}">
                <a16:creationId xmlns:a16="http://schemas.microsoft.com/office/drawing/2014/main" id="{EAA39CB3-9F8D-7F40-8F1D-09D55D7E53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7590F6A2-F688-8845-B943-C6AD750F5078}"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50C5A472-C11C-CD49-8EE7-24233C6065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867B2320-6ABC-3249-A58B-DEB75BBABC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4691" name="Slide Number Placeholder 3">
            <a:extLst>
              <a:ext uri="{FF2B5EF4-FFF2-40B4-BE49-F238E27FC236}">
                <a16:creationId xmlns:a16="http://schemas.microsoft.com/office/drawing/2014/main" id="{C939D446-D7AB-C44C-A993-2A1003D2CA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858267C-A5F2-3346-99D3-7159C7216A59}"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8254E067-FE14-0A4A-BC39-8A9BF9BA2F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9071E33C-BE23-4A4C-A604-36DD196CC7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5715" name="Slide Number Placeholder 3">
            <a:extLst>
              <a:ext uri="{FF2B5EF4-FFF2-40B4-BE49-F238E27FC236}">
                <a16:creationId xmlns:a16="http://schemas.microsoft.com/office/drawing/2014/main" id="{6E5CBCA0-CD01-6A4A-9747-C183DD898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BF1877A0-3CAE-2B46-BD38-CC42D84D0A92}"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33F36F16-1520-B945-A87F-3BC49783D0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a:extLst>
              <a:ext uri="{FF2B5EF4-FFF2-40B4-BE49-F238E27FC236}">
                <a16:creationId xmlns:a16="http://schemas.microsoft.com/office/drawing/2014/main" id="{DC971EDB-BA2A-6F42-BFA6-C905D4665C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6739" name="Slide Number Placeholder 3">
            <a:extLst>
              <a:ext uri="{FF2B5EF4-FFF2-40B4-BE49-F238E27FC236}">
                <a16:creationId xmlns:a16="http://schemas.microsoft.com/office/drawing/2014/main" id="{34A7CAEE-B005-DC44-A1A5-FE262C3A29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71E4CF6-6B7B-4B49-8AE6-66B4307EDEFE}"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B095E917-E5D6-4946-9A3E-7D0D6CB2BE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a:extLst>
              <a:ext uri="{FF2B5EF4-FFF2-40B4-BE49-F238E27FC236}">
                <a16:creationId xmlns:a16="http://schemas.microsoft.com/office/drawing/2014/main" id="{BEAB2E40-B4BA-0F4F-9431-0BE0469A59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7763" name="Slide Number Placeholder 3">
            <a:extLst>
              <a:ext uri="{FF2B5EF4-FFF2-40B4-BE49-F238E27FC236}">
                <a16:creationId xmlns:a16="http://schemas.microsoft.com/office/drawing/2014/main" id="{47833295-2A83-FE44-9519-4E969AE770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93802B3-DA10-8C46-90A5-CDDF42F95041}"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5DE18998-F181-354D-A01D-40E46D1D5C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id="{6A246117-AFD2-6B48-A2F9-03D7A9A515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8787" name="Slide Number Placeholder 3">
            <a:extLst>
              <a:ext uri="{FF2B5EF4-FFF2-40B4-BE49-F238E27FC236}">
                <a16:creationId xmlns:a16="http://schemas.microsoft.com/office/drawing/2014/main" id="{532DA9DE-7FA7-C54B-83B9-E3438C5B6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4CBA0E66-F80C-B94E-8CA6-B290536D2F4B}"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D2BD20FF-ECA0-E148-A246-D90257C31E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C94B3611-4ADD-6648-B090-A91697296B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19811" name="Slide Number Placeholder 3">
            <a:extLst>
              <a:ext uri="{FF2B5EF4-FFF2-40B4-BE49-F238E27FC236}">
                <a16:creationId xmlns:a16="http://schemas.microsoft.com/office/drawing/2014/main" id="{34E5F9CB-3A50-F643-8493-2E4EB5AD35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2F45E5F6-9293-5144-B90E-4A0C2A3B3EC7}"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058795B0-431A-1240-9D05-03A01E5252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4E8414D2-4591-6E41-B235-13B9BDC846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0835" name="Slide Number Placeholder 3">
            <a:extLst>
              <a:ext uri="{FF2B5EF4-FFF2-40B4-BE49-F238E27FC236}">
                <a16:creationId xmlns:a16="http://schemas.microsoft.com/office/drawing/2014/main" id="{6299EE6E-6B60-5B42-AC68-8D3CC72D43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A596D0C6-184E-724C-84F0-758CA5B4AC83}"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C992EB57-B51F-D140-BCA0-610417F4FB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95190B59-5594-9F44-9265-7F76FB1F8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1859" name="Slide Number Placeholder 3">
            <a:extLst>
              <a:ext uri="{FF2B5EF4-FFF2-40B4-BE49-F238E27FC236}">
                <a16:creationId xmlns:a16="http://schemas.microsoft.com/office/drawing/2014/main" id="{37A3AF11-56F7-0E4D-9922-A6B44450A5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B2CD6819-CD2B-5B48-A4B0-BAD0554F95E8}"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0E6D71BD-CEA2-1841-A545-D0BDC68C66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289C0B35-E481-2040-8650-D2E5F2FC92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97283" name="Slide Number Placeholder 3">
            <a:extLst>
              <a:ext uri="{FF2B5EF4-FFF2-40B4-BE49-F238E27FC236}">
                <a16:creationId xmlns:a16="http://schemas.microsoft.com/office/drawing/2014/main" id="{95FE7CD9-48B2-CB49-87CB-E8E6832ACE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B6B4CDE8-F8D6-0049-BB33-01DE23C92937}"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B600E09B-C6EF-C744-83B4-FA0907A576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a:extLst>
              <a:ext uri="{FF2B5EF4-FFF2-40B4-BE49-F238E27FC236}">
                <a16:creationId xmlns:a16="http://schemas.microsoft.com/office/drawing/2014/main" id="{ADD95724-032E-0A40-BE88-946D8CB3C1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2883" name="Slide Number Placeholder 3">
            <a:extLst>
              <a:ext uri="{FF2B5EF4-FFF2-40B4-BE49-F238E27FC236}">
                <a16:creationId xmlns:a16="http://schemas.microsoft.com/office/drawing/2014/main" id="{09452C70-F586-8E43-A063-A986C01CA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258BED7-A5A9-524F-8821-65B1B312C900}"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944E9C4F-C415-B449-8C69-0A820C34C3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a:extLst>
              <a:ext uri="{FF2B5EF4-FFF2-40B4-BE49-F238E27FC236}">
                <a16:creationId xmlns:a16="http://schemas.microsoft.com/office/drawing/2014/main" id="{7C12F5D8-A812-FD48-BD9A-0AB0807169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3907" name="Slide Number Placeholder 3">
            <a:extLst>
              <a:ext uri="{FF2B5EF4-FFF2-40B4-BE49-F238E27FC236}">
                <a16:creationId xmlns:a16="http://schemas.microsoft.com/office/drawing/2014/main" id="{709DC5AE-1620-794E-BEF2-D1C91A196E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47DCE16C-FACB-EF4A-BE60-677FBC182DCD}"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Θέση εικόνας διαφάνειας 1">
            <a:extLst>
              <a:ext uri="{FF2B5EF4-FFF2-40B4-BE49-F238E27FC236}">
                <a16:creationId xmlns:a16="http://schemas.microsoft.com/office/drawing/2014/main" id="{CFCBBBDB-B5A0-084E-BCAE-6E3EB47A7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Θέση σημειώσεων 2">
            <a:extLst>
              <a:ext uri="{FF2B5EF4-FFF2-40B4-BE49-F238E27FC236}">
                <a16:creationId xmlns:a16="http://schemas.microsoft.com/office/drawing/2014/main" id="{0DDBE25A-1D45-C145-9764-BC71E3CD5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l-GR" altLang="en-US" b="1"/>
          </a:p>
        </p:txBody>
      </p:sp>
      <p:sp>
        <p:nvSpPr>
          <p:cNvPr id="56323" name="Θέση αριθμού διαφάνειας 3">
            <a:extLst>
              <a:ext uri="{FF2B5EF4-FFF2-40B4-BE49-F238E27FC236}">
                <a16:creationId xmlns:a16="http://schemas.microsoft.com/office/drawing/2014/main" id="{4C0FB84C-AE29-0243-809E-F02F7A8F20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1BE186-A024-0442-A61F-238B64C8EFD6}" type="slidenum">
              <a:rPr lang="en-US" altLang="en-US" smtClean="0"/>
              <a:pPr>
                <a:spcBef>
                  <a:spcPct val="0"/>
                </a:spcBef>
              </a:pPr>
              <a:t>37</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ADAB7FEE-7834-2F46-BB2E-14A9202C30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BB87F5E3-0B22-E34C-BCCC-7DF61FB1C9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4931" name="Slide Number Placeholder 3">
            <a:extLst>
              <a:ext uri="{FF2B5EF4-FFF2-40B4-BE49-F238E27FC236}">
                <a16:creationId xmlns:a16="http://schemas.microsoft.com/office/drawing/2014/main" id="{F3041E55-28F5-4046-80DA-05261AB697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D8890BA-3FDF-8F42-89E8-FC67B58614BB}"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ADFC40B3-4F99-764F-B852-668573AB30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37FC1033-07E1-D14B-98B1-6BED6B5CFA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5955" name="Slide Number Placeholder 3">
            <a:extLst>
              <a:ext uri="{FF2B5EF4-FFF2-40B4-BE49-F238E27FC236}">
                <a16:creationId xmlns:a16="http://schemas.microsoft.com/office/drawing/2014/main" id="{8D016F06-B62F-AD4C-9D2B-C828D58BE2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0D309FEE-73E3-4542-AC1D-3905322B3567}"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A1BE345C-8F8E-BB4B-A37E-935277AC9F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FED11C7B-A9FA-2948-9709-314DEDAA9C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6979" name="Slide Number Placeholder 3">
            <a:extLst>
              <a:ext uri="{FF2B5EF4-FFF2-40B4-BE49-F238E27FC236}">
                <a16:creationId xmlns:a16="http://schemas.microsoft.com/office/drawing/2014/main" id="{C767EDD7-1B8A-934A-9C8A-3CEFE8CB4F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4D4CAF95-24BE-8345-B5B3-3DDC7E1E00C9}"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DFBC4752-E60F-3F4C-895C-5C8449D56E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43E8E7C1-3BEB-E44F-98EB-940C01B5BF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8003" name="Slide Number Placeholder 3">
            <a:extLst>
              <a:ext uri="{FF2B5EF4-FFF2-40B4-BE49-F238E27FC236}">
                <a16:creationId xmlns:a16="http://schemas.microsoft.com/office/drawing/2014/main" id="{0D671D28-D899-5F4E-9224-89BB619CB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36899C8-421F-F541-B83F-1FCCC1F3437F}"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F19CA1B3-2410-6D4B-87FB-D80725742D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a:extLst>
              <a:ext uri="{FF2B5EF4-FFF2-40B4-BE49-F238E27FC236}">
                <a16:creationId xmlns:a16="http://schemas.microsoft.com/office/drawing/2014/main" id="{96C13C28-8AAF-BA41-92F0-4E7A0059FF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29027" name="Slide Number Placeholder 3">
            <a:extLst>
              <a:ext uri="{FF2B5EF4-FFF2-40B4-BE49-F238E27FC236}">
                <a16:creationId xmlns:a16="http://schemas.microsoft.com/office/drawing/2014/main" id="{B0C93D65-2B77-2140-8F81-414FA8C96B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F8DBEB9E-77F4-7C43-B0AD-DD9FD1F8B97B}"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D0806AAD-02E6-E149-9E04-E123B366E5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5D16695-5338-F44C-B9EA-59EB90D56A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0051" name="Slide Number Placeholder 3">
            <a:extLst>
              <a:ext uri="{FF2B5EF4-FFF2-40B4-BE49-F238E27FC236}">
                <a16:creationId xmlns:a16="http://schemas.microsoft.com/office/drawing/2014/main" id="{70EA44C6-24BE-DB42-B11D-18DEAC5245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6E89FBB-E777-C04D-AF1F-DE564C76AAE7}"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60CD7151-0B1E-4143-A616-73AF3B0ADD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a:extLst>
              <a:ext uri="{FF2B5EF4-FFF2-40B4-BE49-F238E27FC236}">
                <a16:creationId xmlns:a16="http://schemas.microsoft.com/office/drawing/2014/main" id="{62FF93D9-2A7E-E344-A2C7-75D10BF61B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1075" name="Slide Number Placeholder 3">
            <a:extLst>
              <a:ext uri="{FF2B5EF4-FFF2-40B4-BE49-F238E27FC236}">
                <a16:creationId xmlns:a16="http://schemas.microsoft.com/office/drawing/2014/main" id="{DFFDEB9B-0638-5547-BFB5-155475944B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64A6B2B-6137-124E-9C27-E172DDFAA8AF}"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EB24657A-0268-714E-AADE-86057E7A5E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5B6C2482-F25B-484F-914E-A3915F39C9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98307" name="Slide Number Placeholder 3">
            <a:extLst>
              <a:ext uri="{FF2B5EF4-FFF2-40B4-BE49-F238E27FC236}">
                <a16:creationId xmlns:a16="http://schemas.microsoft.com/office/drawing/2014/main" id="{AD30FD03-128B-DB41-B4F0-5C0AF287C3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85FA6F3D-5272-9947-A047-355C2D9AFE1C}"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B8D47C3A-06B9-A745-9061-80F66FC8B4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227A3396-51F1-9A48-9D57-3FCADAA816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2099" name="Slide Number Placeholder 3">
            <a:extLst>
              <a:ext uri="{FF2B5EF4-FFF2-40B4-BE49-F238E27FC236}">
                <a16:creationId xmlns:a16="http://schemas.microsoft.com/office/drawing/2014/main" id="{0C0FA3D5-FA0C-BE44-B96A-DBDE9236E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CD3B1B35-A9F1-1743-B0DC-7BE78B351AB1}" type="slidenum">
              <a:rPr lang="en-US" altLang="en-US" smtClean="0">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B23D3167-4E2B-EE46-887C-98601895CA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a:extLst>
              <a:ext uri="{FF2B5EF4-FFF2-40B4-BE49-F238E27FC236}">
                <a16:creationId xmlns:a16="http://schemas.microsoft.com/office/drawing/2014/main" id="{40286D77-09B9-C740-B695-431CAE0B3A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3123" name="Slide Number Placeholder 3">
            <a:extLst>
              <a:ext uri="{FF2B5EF4-FFF2-40B4-BE49-F238E27FC236}">
                <a16:creationId xmlns:a16="http://schemas.microsoft.com/office/drawing/2014/main" id="{9AF665B0-D09E-194A-A7A1-C55E686DDB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6457103-130A-584C-A816-B6D24B0C18D5}"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23FF6049-0C86-A642-ACC3-403081D71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a:extLst>
              <a:ext uri="{FF2B5EF4-FFF2-40B4-BE49-F238E27FC236}">
                <a16:creationId xmlns:a16="http://schemas.microsoft.com/office/drawing/2014/main" id="{8FE09E73-EAA2-9C4A-BB07-6D7AF04779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5171" name="Slide Number Placeholder 3">
            <a:extLst>
              <a:ext uri="{FF2B5EF4-FFF2-40B4-BE49-F238E27FC236}">
                <a16:creationId xmlns:a16="http://schemas.microsoft.com/office/drawing/2014/main" id="{85E3DD19-D493-B941-A43E-FFE0329D05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51BC6F63-8D64-7A47-92ED-BFB278E01F6A}" type="slidenum">
              <a:rPr lang="en-US" altLang="en-US" smtClean="0">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1AE90938-7253-9E44-A6AF-DC54DD82E0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Notes Placeholder 2">
            <a:extLst>
              <a:ext uri="{FF2B5EF4-FFF2-40B4-BE49-F238E27FC236}">
                <a16:creationId xmlns:a16="http://schemas.microsoft.com/office/drawing/2014/main" id="{EC0125B3-69FC-EE47-8176-CE73D7719A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6195" name="Slide Number Placeholder 3">
            <a:extLst>
              <a:ext uri="{FF2B5EF4-FFF2-40B4-BE49-F238E27FC236}">
                <a16:creationId xmlns:a16="http://schemas.microsoft.com/office/drawing/2014/main" id="{00A5D023-18C5-6247-A156-AA17289BB6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7A6B2722-2ADE-494D-8CBB-76DDE98872DB}"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752CB3BD-2B27-E14E-A035-BB4FA98D77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a:extLst>
              <a:ext uri="{FF2B5EF4-FFF2-40B4-BE49-F238E27FC236}">
                <a16:creationId xmlns:a16="http://schemas.microsoft.com/office/drawing/2014/main" id="{9EB96279-DDF4-8945-99AE-16407ED0F5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7219" name="Slide Number Placeholder 3">
            <a:extLst>
              <a:ext uri="{FF2B5EF4-FFF2-40B4-BE49-F238E27FC236}">
                <a16:creationId xmlns:a16="http://schemas.microsoft.com/office/drawing/2014/main" id="{FBB3BB74-3E6F-6D40-9CC3-87B0B6BA26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06E8A78C-BA2A-7640-AFC5-B4A408DF2B9E}"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C214FA64-E6AC-4C44-8ABD-2AF6DF2347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a:extLst>
              <a:ext uri="{FF2B5EF4-FFF2-40B4-BE49-F238E27FC236}">
                <a16:creationId xmlns:a16="http://schemas.microsoft.com/office/drawing/2014/main" id="{FB8BA772-3579-9C41-ADDA-F23ADE478C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8243" name="Slide Number Placeholder 3">
            <a:extLst>
              <a:ext uri="{FF2B5EF4-FFF2-40B4-BE49-F238E27FC236}">
                <a16:creationId xmlns:a16="http://schemas.microsoft.com/office/drawing/2014/main" id="{6E64FBEA-B3E0-D64C-9D2D-98D22A178F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EBEB5DC1-4024-7942-90EB-D3946D213F40}" type="slidenum">
              <a:rPr lang="en-US" altLang="en-US" smtClean="0">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7B6F17E0-7B99-BB46-B2C1-ECF14CC5C9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a16="http://schemas.microsoft.com/office/drawing/2014/main" id="{C30A2E9D-D72C-DF4D-9987-B5923B6E44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39267" name="Slide Number Placeholder 3">
            <a:extLst>
              <a:ext uri="{FF2B5EF4-FFF2-40B4-BE49-F238E27FC236}">
                <a16:creationId xmlns:a16="http://schemas.microsoft.com/office/drawing/2014/main" id="{FD83D01E-BC4F-FA4C-B3FF-4B6A69559B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FE7384D4-614E-CD41-A8A1-217E7185130C}" type="slidenum">
              <a:rPr lang="en-US" altLang="en-US" smtClean="0">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6378F961-3110-7040-A44C-BFE002533A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E70FC450-A1D4-2A49-BC13-15FF36BE57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0291" name="Slide Number Placeholder 3">
            <a:extLst>
              <a:ext uri="{FF2B5EF4-FFF2-40B4-BE49-F238E27FC236}">
                <a16:creationId xmlns:a16="http://schemas.microsoft.com/office/drawing/2014/main" id="{D08D67A3-B5AF-414D-879F-65A21FDAF1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443AD97B-D01C-9D41-93B5-5FFA14540D06}"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E51A8A97-3D1A-9D46-8F89-8C19211EC6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976461CE-981A-604D-82B5-CA63360088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1315" name="Slide Number Placeholder 3">
            <a:extLst>
              <a:ext uri="{FF2B5EF4-FFF2-40B4-BE49-F238E27FC236}">
                <a16:creationId xmlns:a16="http://schemas.microsoft.com/office/drawing/2014/main" id="{462A2466-FC3B-104C-B552-E9CE600BD6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34B75767-590D-5149-A789-32BA0114F91F}" type="slidenum">
              <a:rPr lang="en-US" altLang="en-US" smtClean="0">
                <a:latin typeface="Calibri" panose="020F0502020204030204" pitchFamily="34" charset="0"/>
              </a:rPr>
              <a:pPr/>
              <a:t>54</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420FCFB8-7CE1-FA4B-9CAF-37177A70F4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a:extLst>
              <a:ext uri="{FF2B5EF4-FFF2-40B4-BE49-F238E27FC236}">
                <a16:creationId xmlns:a16="http://schemas.microsoft.com/office/drawing/2014/main" id="{468854DE-C81C-8D4F-9A0A-D257B4919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2339" name="Slide Number Placeholder 3">
            <a:extLst>
              <a:ext uri="{FF2B5EF4-FFF2-40B4-BE49-F238E27FC236}">
                <a16:creationId xmlns:a16="http://schemas.microsoft.com/office/drawing/2014/main" id="{65A4AC72-808B-F646-B7A7-CB53072023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7143DBE7-405D-5644-A32A-923C6E4B2135}" type="slidenum">
              <a:rPr lang="en-US" altLang="en-US" smtClean="0">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31659804-37C4-E34C-AE97-24AD7485A6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BC6678C2-8AE0-6547-A221-6F8C6A99AA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99331" name="Slide Number Placeholder 3">
            <a:extLst>
              <a:ext uri="{FF2B5EF4-FFF2-40B4-BE49-F238E27FC236}">
                <a16:creationId xmlns:a16="http://schemas.microsoft.com/office/drawing/2014/main" id="{717091D7-6D42-5742-A437-4DEDCB1237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FB63464A-4378-5340-BE64-B6DD3FFB9974}"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DDC9E900-F76D-9342-AB84-BCE5B5AE9E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B13D8FE0-293B-014B-8955-F62E59725D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3363" name="Slide Number Placeholder 3">
            <a:extLst>
              <a:ext uri="{FF2B5EF4-FFF2-40B4-BE49-F238E27FC236}">
                <a16:creationId xmlns:a16="http://schemas.microsoft.com/office/drawing/2014/main" id="{D6F50B50-179C-EA42-B841-C00B24B5E5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A511EDBE-DDA4-5347-AC8D-89A58DD1C543}" type="slidenum">
              <a:rPr lang="en-US" altLang="en-US" smtClean="0">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8BF9A9A1-F38F-BC41-A811-E85A909D9C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a:extLst>
              <a:ext uri="{FF2B5EF4-FFF2-40B4-BE49-F238E27FC236}">
                <a16:creationId xmlns:a16="http://schemas.microsoft.com/office/drawing/2014/main" id="{D8F95953-B538-CD44-B27C-9E6996C27A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4387" name="Slide Number Placeholder 3">
            <a:extLst>
              <a:ext uri="{FF2B5EF4-FFF2-40B4-BE49-F238E27FC236}">
                <a16:creationId xmlns:a16="http://schemas.microsoft.com/office/drawing/2014/main" id="{AEBF7A78-AD33-8148-B258-87F833D02A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539FAC64-DF4A-894F-A624-96FBE30DB3D1}" type="slidenum">
              <a:rPr lang="en-US" altLang="en-US" smtClean="0">
                <a:latin typeface="Calibri" panose="020F0502020204030204" pitchFamily="34" charset="0"/>
              </a:rPr>
              <a:pPr/>
              <a:t>57</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08A267A5-A582-674E-A60C-ED65459751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a:extLst>
              <a:ext uri="{FF2B5EF4-FFF2-40B4-BE49-F238E27FC236}">
                <a16:creationId xmlns:a16="http://schemas.microsoft.com/office/drawing/2014/main" id="{51C4C946-7F20-DB44-99D6-7A0D730C7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5411" name="Slide Number Placeholder 3">
            <a:extLst>
              <a:ext uri="{FF2B5EF4-FFF2-40B4-BE49-F238E27FC236}">
                <a16:creationId xmlns:a16="http://schemas.microsoft.com/office/drawing/2014/main" id="{1F5ED657-BA0D-AF48-9268-C8C8CBB967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817B8D54-EF26-E044-A7F9-2F688019478F}" type="slidenum">
              <a:rPr lang="en-US" altLang="en-US" smtClean="0">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D3052DEE-BDA0-404D-8C6E-3B965F5417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Notes Placeholder 2">
            <a:extLst>
              <a:ext uri="{FF2B5EF4-FFF2-40B4-BE49-F238E27FC236}">
                <a16:creationId xmlns:a16="http://schemas.microsoft.com/office/drawing/2014/main" id="{B44E6826-2185-F44F-8048-BE684BB9B3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6435" name="Slide Number Placeholder 3">
            <a:extLst>
              <a:ext uri="{FF2B5EF4-FFF2-40B4-BE49-F238E27FC236}">
                <a16:creationId xmlns:a16="http://schemas.microsoft.com/office/drawing/2014/main" id="{2D651FD6-6A16-1146-B402-D340C46C71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D1960796-F076-3846-AAC0-89E3D37E57ED}" type="slidenum">
              <a:rPr lang="en-US" altLang="en-US" smtClean="0">
                <a:latin typeface="Calibri" panose="020F0502020204030204" pitchFamily="34" charset="0"/>
              </a:rPr>
              <a:pPr/>
              <a:t>59</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C87FE67D-92A9-CB4D-838A-FE3FC08ECB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Notes Placeholder 2">
            <a:extLst>
              <a:ext uri="{FF2B5EF4-FFF2-40B4-BE49-F238E27FC236}">
                <a16:creationId xmlns:a16="http://schemas.microsoft.com/office/drawing/2014/main" id="{B5D34F0B-FFF3-1A43-A235-F4CD333F97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7459" name="Slide Number Placeholder 3">
            <a:extLst>
              <a:ext uri="{FF2B5EF4-FFF2-40B4-BE49-F238E27FC236}">
                <a16:creationId xmlns:a16="http://schemas.microsoft.com/office/drawing/2014/main" id="{CB900D6C-9CD2-3846-B944-0BE7B5D756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742A5134-863F-9A44-8027-BC4A4AD78794}" type="slidenum">
              <a:rPr lang="en-US" altLang="en-US" smtClean="0">
                <a:latin typeface="Calibri" panose="020F0502020204030204" pitchFamily="34" charset="0"/>
              </a:rPr>
              <a:pPr/>
              <a:t>60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6DB699C2-0BE4-2942-8CAE-01E9D74BA0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F4CDD48A-848B-7846-B7EB-DA9AC4F7E0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0355" name="Slide Number Placeholder 3">
            <a:extLst>
              <a:ext uri="{FF2B5EF4-FFF2-40B4-BE49-F238E27FC236}">
                <a16:creationId xmlns:a16="http://schemas.microsoft.com/office/drawing/2014/main" id="{3B49393E-B439-8345-94BC-848667985D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A4A11CA3-E8E0-B043-A450-571FF4FAAF0D}"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DBD990AA-B83D-5644-8C1A-3ABB23B162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5C33FA8A-B6DF-DA43-9837-50CF2AA6A8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1379" name="Slide Number Placeholder 3">
            <a:extLst>
              <a:ext uri="{FF2B5EF4-FFF2-40B4-BE49-F238E27FC236}">
                <a16:creationId xmlns:a16="http://schemas.microsoft.com/office/drawing/2014/main" id="{91312BC7-0C5C-8F41-A4AE-6B234F7141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26B9E55-69BF-D54E-A29E-EF411D02F2E9}"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A9427215-9266-514F-BB1A-7779F23E51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7BD3E286-439D-3948-AA5C-B928E20110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2403" name="Slide Number Placeholder 3">
            <a:extLst>
              <a:ext uri="{FF2B5EF4-FFF2-40B4-BE49-F238E27FC236}">
                <a16:creationId xmlns:a16="http://schemas.microsoft.com/office/drawing/2014/main" id="{D801691F-0A0D-EB42-AFD4-AE0B8CB94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64E73779-AD34-244D-B39D-C7FF98615D7A}"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CA158FA1-DC3E-014E-8360-45FB0DD022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2B7C6FEA-32EC-714C-9E78-09CCB95FEE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03427" name="Slide Number Placeholder 3">
            <a:extLst>
              <a:ext uri="{FF2B5EF4-FFF2-40B4-BE49-F238E27FC236}">
                <a16:creationId xmlns:a16="http://schemas.microsoft.com/office/drawing/2014/main" id="{9003B6ED-3E92-294B-A908-34EAE573E7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20E91281-3132-B349-BD7C-3A94FAC4E00B}"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a:extLst>
              <a:ext uri="{FF2B5EF4-FFF2-40B4-BE49-F238E27FC236}">
                <a16:creationId xmlns:a16="http://schemas.microsoft.com/office/drawing/2014/main" id="{57443509-4B47-9D4F-A514-2850BC4C9E45}"/>
              </a:ext>
            </a:extLst>
          </p:cNvPr>
          <p:cNvSpPr>
            <a:spLocks/>
          </p:cNvSpPr>
          <p:nvPr/>
        </p:nvSpPr>
        <p:spPr bwMode="auto">
          <a:xfrm>
            <a:off x="0" y="3243263"/>
            <a:ext cx="1308100" cy="584200"/>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04087A7A-1838-EA4B-8D51-6B8A4B4B6256}"/>
              </a:ext>
            </a:extLst>
          </p:cNvPr>
          <p:cNvSpPr>
            <a:spLocks noGrp="1"/>
          </p:cNvSpPr>
          <p:nvPr>
            <p:ph type="dt" sz="half" idx="10"/>
          </p:nvPr>
        </p:nvSpPr>
        <p:spPr/>
        <p:txBody>
          <a:bodyPr/>
          <a:lstStyle>
            <a:lvl1pPr>
              <a:defRPr/>
            </a:lvl1pPr>
          </a:lstStyle>
          <a:p>
            <a:pPr>
              <a:defRPr/>
            </a:pPr>
            <a:fld id="{4D2AC4E3-FED3-CE4F-8C37-B8423405DA68}" type="datetime1">
              <a:rPr lang="en-US" altLang="en-US"/>
              <a:pPr>
                <a:defRPr/>
              </a:pPr>
              <a:t>3/3/23</a:t>
            </a:fld>
            <a:endParaRPr lang="en-US" altLang="en-US"/>
          </a:p>
        </p:txBody>
      </p:sp>
      <p:sp>
        <p:nvSpPr>
          <p:cNvPr id="6" name="Footer Placeholder 4">
            <a:extLst>
              <a:ext uri="{FF2B5EF4-FFF2-40B4-BE49-F238E27FC236}">
                <a16:creationId xmlns:a16="http://schemas.microsoft.com/office/drawing/2014/main" id="{60637734-9C95-1142-9370-762337EFA2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3EF473-D345-0B4E-8CA7-AF17B2AA8CC6}"/>
              </a:ext>
            </a:extLst>
          </p:cNvPr>
          <p:cNvSpPr>
            <a:spLocks noGrp="1"/>
          </p:cNvSpPr>
          <p:nvPr>
            <p:ph type="sldNum" sz="quarter" idx="12"/>
          </p:nvPr>
        </p:nvSpPr>
        <p:spPr>
          <a:xfrm>
            <a:off x="398463" y="3397250"/>
            <a:ext cx="585787" cy="273050"/>
          </a:xfrm>
        </p:spPr>
        <p:txBody>
          <a:bodyPr/>
          <a:lstStyle>
            <a:lvl1pPr>
              <a:defRPr/>
            </a:lvl1pPr>
          </a:lstStyle>
          <a:p>
            <a:pPr>
              <a:defRPr/>
            </a:pPr>
            <a:fld id="{8456C676-8AED-1D47-89BC-BA41D4F1B0AF}" type="slidenum">
              <a:rPr lang="en-US" altLang="en-US"/>
              <a:pPr>
                <a:defRPr/>
              </a:pPr>
              <a:t>‹#›</a:t>
            </a:fld>
            <a:endParaRPr lang="en-US" altLang="en-US"/>
          </a:p>
        </p:txBody>
      </p:sp>
    </p:spTree>
    <p:extLst>
      <p:ext uri="{BB962C8B-B14F-4D97-AF65-F5344CB8AC3E}">
        <p14:creationId xmlns:p14="http://schemas.microsoft.com/office/powerpoint/2010/main" val="343237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F56C916-67C1-B145-A5EF-6906EC9F2D7B}"/>
              </a:ext>
            </a:extLst>
          </p:cNvPr>
          <p:cNvSpPr>
            <a:spLocks/>
          </p:cNvSpPr>
          <p:nvPr/>
        </p:nvSpPr>
        <p:spPr bwMode="auto">
          <a:xfrm flipV="1">
            <a:off x="-3175" y="238442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9498E7D-FBB2-7748-B40A-8317A0626B56}"/>
              </a:ext>
            </a:extLst>
          </p:cNvPr>
          <p:cNvSpPr>
            <a:spLocks noGrp="1"/>
          </p:cNvSpPr>
          <p:nvPr>
            <p:ph type="dt" sz="half" idx="10"/>
          </p:nvPr>
        </p:nvSpPr>
        <p:spPr/>
        <p:txBody>
          <a:bodyPr/>
          <a:lstStyle>
            <a:lvl1pPr>
              <a:defRPr/>
            </a:lvl1pPr>
          </a:lstStyle>
          <a:p>
            <a:pPr>
              <a:defRPr/>
            </a:pPr>
            <a:fld id="{F6BB72D0-7C12-064C-8622-9C003998149C}" type="datetime1">
              <a:rPr lang="en-US" altLang="en-US"/>
              <a:pPr>
                <a:defRPr/>
              </a:pPr>
              <a:t>3/3/23</a:t>
            </a:fld>
            <a:endParaRPr lang="en-US" altLang="en-US"/>
          </a:p>
        </p:txBody>
      </p:sp>
      <p:sp>
        <p:nvSpPr>
          <p:cNvPr id="6" name="Footer Placeholder 4">
            <a:extLst>
              <a:ext uri="{FF2B5EF4-FFF2-40B4-BE49-F238E27FC236}">
                <a16:creationId xmlns:a16="http://schemas.microsoft.com/office/drawing/2014/main" id="{FF0D41BC-57D9-FD4A-903B-3DF7D83948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D16C21-D956-9243-8B1A-BB1B7CE233DB}"/>
              </a:ext>
            </a:extLst>
          </p:cNvPr>
          <p:cNvSpPr>
            <a:spLocks noGrp="1"/>
          </p:cNvSpPr>
          <p:nvPr>
            <p:ph type="sldNum" sz="quarter" idx="12"/>
          </p:nvPr>
        </p:nvSpPr>
        <p:spPr>
          <a:xfrm>
            <a:off x="398463" y="2433638"/>
            <a:ext cx="585787" cy="273050"/>
          </a:xfrm>
        </p:spPr>
        <p:txBody>
          <a:bodyPr/>
          <a:lstStyle>
            <a:lvl1pPr>
              <a:defRPr/>
            </a:lvl1pPr>
          </a:lstStyle>
          <a:p>
            <a:pPr>
              <a:defRPr/>
            </a:pPr>
            <a:fld id="{960F53DE-C798-F145-9703-DC27C162DD33}" type="slidenum">
              <a:rPr lang="en-US" altLang="en-US"/>
              <a:pPr>
                <a:defRPr/>
              </a:pPr>
              <a:t>‹#›</a:t>
            </a:fld>
            <a:endParaRPr lang="en-US" altLang="en-US"/>
          </a:p>
        </p:txBody>
      </p:sp>
    </p:spTree>
    <p:extLst>
      <p:ext uri="{BB962C8B-B14F-4D97-AF65-F5344CB8AC3E}">
        <p14:creationId xmlns:p14="http://schemas.microsoft.com/office/powerpoint/2010/main" val="423712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C4699C2-DD93-D643-ADF7-29A9DC66442A}"/>
              </a:ext>
            </a:extLst>
          </p:cNvPr>
          <p:cNvSpPr>
            <a:spLocks/>
          </p:cNvSpPr>
          <p:nvPr/>
        </p:nvSpPr>
        <p:spPr bwMode="auto">
          <a:xfrm flipV="1">
            <a:off x="-3175" y="238442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6">
            <a:extLst>
              <a:ext uri="{FF2B5EF4-FFF2-40B4-BE49-F238E27FC236}">
                <a16:creationId xmlns:a16="http://schemas.microsoft.com/office/drawing/2014/main" id="{24D3EE73-4C6A-A449-AABD-75A7682DF161}"/>
              </a:ext>
            </a:extLst>
          </p:cNvPr>
          <p:cNvSpPr txBox="1">
            <a:spLocks noChangeArrowheads="1"/>
          </p:cNvSpPr>
          <p:nvPr/>
        </p:nvSpPr>
        <p:spPr bwMode="auto">
          <a:xfrm>
            <a:off x="1851025" y="485775"/>
            <a:ext cx="457200" cy="438150"/>
          </a:xfrm>
          <a:prstGeom prst="rect">
            <a:avLst/>
          </a:prstGeom>
          <a:noFill/>
          <a:ln>
            <a:noFill/>
          </a:ln>
        </p:spPr>
        <p:txBody>
          <a:bodyPr lIns="68580" tIns="34290" rIns="68580" bIns="34290" anchor="ct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pPr eaLnBrk="1" hangingPunct="1">
              <a:defRPr/>
            </a:pPr>
            <a:r>
              <a:rPr lang="en-US" altLang="en-US" sz="6000">
                <a:solidFill>
                  <a:schemeClr val="accent1"/>
                </a:solidFill>
                <a:latin typeface="Arial" panose="020B0604020202020204" pitchFamily="34" charset="0"/>
              </a:rPr>
              <a:t>“</a:t>
            </a:r>
          </a:p>
        </p:txBody>
      </p:sp>
      <p:sp>
        <p:nvSpPr>
          <p:cNvPr id="7" name="TextBox 37">
            <a:extLst>
              <a:ext uri="{FF2B5EF4-FFF2-40B4-BE49-F238E27FC236}">
                <a16:creationId xmlns:a16="http://schemas.microsoft.com/office/drawing/2014/main" id="{ED52B173-9A3C-BB40-9D03-626981AFFF31}"/>
              </a:ext>
            </a:extLst>
          </p:cNvPr>
          <p:cNvSpPr txBox="1">
            <a:spLocks noChangeArrowheads="1"/>
          </p:cNvSpPr>
          <p:nvPr/>
        </p:nvSpPr>
        <p:spPr bwMode="auto">
          <a:xfrm>
            <a:off x="8335963" y="2179638"/>
            <a:ext cx="457200" cy="438150"/>
          </a:xfrm>
          <a:prstGeom prst="rect">
            <a:avLst/>
          </a:prstGeom>
          <a:noFill/>
          <a:ln>
            <a:noFill/>
          </a:ln>
        </p:spPr>
        <p:txBody>
          <a:bodyPr lIns="68580" tIns="34290" rIns="68580" bIns="34290" anchor="ct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pPr eaLnBrk="1" hangingPunct="1">
              <a:defRPr/>
            </a:pPr>
            <a:r>
              <a:rPr lang="en-US" altLang="en-US"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5D22849E-1CC9-7745-9AC1-EA36CAD5A8B2}"/>
              </a:ext>
            </a:extLst>
          </p:cNvPr>
          <p:cNvSpPr>
            <a:spLocks noGrp="1"/>
          </p:cNvSpPr>
          <p:nvPr>
            <p:ph type="dt" sz="half" idx="14"/>
          </p:nvPr>
        </p:nvSpPr>
        <p:spPr/>
        <p:txBody>
          <a:bodyPr/>
          <a:lstStyle>
            <a:lvl1pPr>
              <a:defRPr/>
            </a:lvl1pPr>
          </a:lstStyle>
          <a:p>
            <a:pPr>
              <a:defRPr/>
            </a:pPr>
            <a:fld id="{5C84FB40-7DE3-024D-9A9B-95BB4C0E287D}" type="datetime1">
              <a:rPr lang="en-US" altLang="en-US"/>
              <a:pPr>
                <a:defRPr/>
              </a:pPr>
              <a:t>3/3/23</a:t>
            </a:fld>
            <a:endParaRPr lang="en-US" altLang="en-US"/>
          </a:p>
        </p:txBody>
      </p:sp>
      <p:sp>
        <p:nvSpPr>
          <p:cNvPr id="9" name="Footer Placeholder 4">
            <a:extLst>
              <a:ext uri="{FF2B5EF4-FFF2-40B4-BE49-F238E27FC236}">
                <a16:creationId xmlns:a16="http://schemas.microsoft.com/office/drawing/2014/main" id="{598FF32F-8F2E-B343-A522-1DFC79394FCC}"/>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B1F9986-EED7-4849-994A-8A23FF605985}"/>
              </a:ext>
            </a:extLst>
          </p:cNvPr>
          <p:cNvSpPr>
            <a:spLocks noGrp="1"/>
          </p:cNvSpPr>
          <p:nvPr>
            <p:ph type="sldNum" sz="quarter" idx="16"/>
          </p:nvPr>
        </p:nvSpPr>
        <p:spPr>
          <a:xfrm>
            <a:off x="398463" y="2433638"/>
            <a:ext cx="585787" cy="273050"/>
          </a:xfrm>
        </p:spPr>
        <p:txBody>
          <a:bodyPr/>
          <a:lstStyle>
            <a:lvl1pPr>
              <a:defRPr/>
            </a:lvl1pPr>
          </a:lstStyle>
          <a:p>
            <a:pPr>
              <a:defRPr/>
            </a:pPr>
            <a:fld id="{7FF2D361-F55F-254E-B95D-67FB7167B639}" type="slidenum">
              <a:rPr lang="en-US" altLang="en-US"/>
              <a:pPr>
                <a:defRPr/>
              </a:pPr>
              <a:t>‹#›</a:t>
            </a:fld>
            <a:endParaRPr lang="en-US" altLang="en-US"/>
          </a:p>
        </p:txBody>
      </p:sp>
    </p:spTree>
    <p:extLst>
      <p:ext uri="{BB962C8B-B14F-4D97-AF65-F5344CB8AC3E}">
        <p14:creationId xmlns:p14="http://schemas.microsoft.com/office/powerpoint/2010/main" val="233387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AD1D379-1E60-A548-93A6-E07C8FCE8AAB}"/>
              </a:ext>
            </a:extLst>
          </p:cNvPr>
          <p:cNvSpPr>
            <a:spLocks/>
          </p:cNvSpPr>
          <p:nvPr/>
        </p:nvSpPr>
        <p:spPr bwMode="auto">
          <a:xfrm flipV="1">
            <a:off x="-3175" y="3684588"/>
            <a:ext cx="1192213" cy="379412"/>
          </a:xfrm>
          <a:custGeom>
            <a:avLst/>
            <a:gdLst>
              <a:gd name="T0" fmla="*/ 2147483646 w 9248"/>
              <a:gd name="T1" fmla="*/ 256758269 h 10000"/>
              <a:gd name="T2" fmla="*/ 2147483646 w 9248"/>
              <a:gd name="T3" fmla="*/ 10268217 h 10000"/>
              <a:gd name="T4" fmla="*/ 2147483646 w 9248"/>
              <a:gd name="T5" fmla="*/ 5133368 h 10000"/>
              <a:gd name="T6" fmla="*/ 2147483646 w 9248"/>
              <a:gd name="T7" fmla="*/ 0 h 10000"/>
              <a:gd name="T8" fmla="*/ 2147483646 w 9248"/>
              <a:gd name="T9" fmla="*/ 0 h 10000"/>
              <a:gd name="T10" fmla="*/ 0 w 9248"/>
              <a:gd name="T11" fmla="*/ 3823411 h 10000"/>
              <a:gd name="T12" fmla="*/ 53563985 w 9248"/>
              <a:gd name="T13" fmla="*/ 546176740 h 10000"/>
              <a:gd name="T14" fmla="*/ 2147483646 w 9248"/>
              <a:gd name="T15" fmla="*/ 544319708 h 10000"/>
              <a:gd name="T16" fmla="*/ 2147483646 w 9248"/>
              <a:gd name="T17" fmla="*/ 544319708 h 10000"/>
              <a:gd name="T18" fmla="*/ 2147483646 w 9248"/>
              <a:gd name="T19" fmla="*/ 539186339 h 10000"/>
              <a:gd name="T20" fmla="*/ 2147483646 w 9248"/>
              <a:gd name="T21" fmla="*/ 534051529 h 10000"/>
              <a:gd name="T22" fmla="*/ 2147483646 w 9248"/>
              <a:gd name="T23" fmla="*/ 287561439 h 10000"/>
              <a:gd name="T24" fmla="*/ 2147483646 w 9248"/>
              <a:gd name="T25" fmla="*/ 25675826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87209090-C9D3-9240-8A20-F0E7E944A3DB}"/>
              </a:ext>
            </a:extLst>
          </p:cNvPr>
          <p:cNvSpPr>
            <a:spLocks noGrp="1"/>
          </p:cNvSpPr>
          <p:nvPr>
            <p:ph type="dt" sz="half" idx="10"/>
          </p:nvPr>
        </p:nvSpPr>
        <p:spPr/>
        <p:txBody>
          <a:bodyPr/>
          <a:lstStyle>
            <a:lvl1pPr>
              <a:defRPr/>
            </a:lvl1pPr>
          </a:lstStyle>
          <a:p>
            <a:pPr>
              <a:defRPr/>
            </a:pPr>
            <a:fld id="{C418F11D-2E3F-EC4A-A068-D007A579E462}" type="datetime1">
              <a:rPr lang="en-US" altLang="en-US"/>
              <a:pPr>
                <a:defRPr/>
              </a:pPr>
              <a:t>3/3/23</a:t>
            </a:fld>
            <a:endParaRPr lang="en-US" altLang="en-US"/>
          </a:p>
        </p:txBody>
      </p:sp>
      <p:sp>
        <p:nvSpPr>
          <p:cNvPr id="7" name="Footer Placeholder 5">
            <a:extLst>
              <a:ext uri="{FF2B5EF4-FFF2-40B4-BE49-F238E27FC236}">
                <a16:creationId xmlns:a16="http://schemas.microsoft.com/office/drawing/2014/main" id="{BF057CB8-8A92-4647-AA66-B57604FBD10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861DADD-3E6B-9243-B4FD-B4475C077D92}"/>
              </a:ext>
            </a:extLst>
          </p:cNvPr>
          <p:cNvSpPr>
            <a:spLocks noGrp="1"/>
          </p:cNvSpPr>
          <p:nvPr>
            <p:ph type="sldNum" sz="quarter" idx="12"/>
          </p:nvPr>
        </p:nvSpPr>
        <p:spPr>
          <a:xfrm>
            <a:off x="398463" y="3736975"/>
            <a:ext cx="585787" cy="274638"/>
          </a:xfrm>
        </p:spPr>
        <p:txBody>
          <a:bodyPr/>
          <a:lstStyle>
            <a:lvl1pPr>
              <a:defRPr/>
            </a:lvl1pPr>
          </a:lstStyle>
          <a:p>
            <a:pPr>
              <a:defRPr/>
            </a:pPr>
            <a:fld id="{EFC3CBC0-6D0A-D845-A461-31CEBC5D7358}" type="slidenum">
              <a:rPr lang="en-US" altLang="en-US"/>
              <a:pPr>
                <a:defRPr/>
              </a:pPr>
              <a:t>‹#›</a:t>
            </a:fld>
            <a:endParaRPr lang="en-US" altLang="en-US"/>
          </a:p>
        </p:txBody>
      </p:sp>
    </p:spTree>
    <p:extLst>
      <p:ext uri="{BB962C8B-B14F-4D97-AF65-F5344CB8AC3E}">
        <p14:creationId xmlns:p14="http://schemas.microsoft.com/office/powerpoint/2010/main" val="285317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801E105-57E2-924A-A12D-A44643242348}"/>
              </a:ext>
            </a:extLst>
          </p:cNvPr>
          <p:cNvSpPr>
            <a:spLocks/>
          </p:cNvSpPr>
          <p:nvPr/>
        </p:nvSpPr>
        <p:spPr bwMode="auto">
          <a:xfrm flipV="1">
            <a:off x="-3175" y="3684588"/>
            <a:ext cx="1192213" cy="379412"/>
          </a:xfrm>
          <a:custGeom>
            <a:avLst/>
            <a:gdLst>
              <a:gd name="T0" fmla="*/ 2147483646 w 9248"/>
              <a:gd name="T1" fmla="*/ 256758269 h 10000"/>
              <a:gd name="T2" fmla="*/ 2147483646 w 9248"/>
              <a:gd name="T3" fmla="*/ 10268217 h 10000"/>
              <a:gd name="T4" fmla="*/ 2147483646 w 9248"/>
              <a:gd name="T5" fmla="*/ 5133368 h 10000"/>
              <a:gd name="T6" fmla="*/ 2147483646 w 9248"/>
              <a:gd name="T7" fmla="*/ 0 h 10000"/>
              <a:gd name="T8" fmla="*/ 2147483646 w 9248"/>
              <a:gd name="T9" fmla="*/ 0 h 10000"/>
              <a:gd name="T10" fmla="*/ 0 w 9248"/>
              <a:gd name="T11" fmla="*/ 3823411 h 10000"/>
              <a:gd name="T12" fmla="*/ 53563985 w 9248"/>
              <a:gd name="T13" fmla="*/ 546176740 h 10000"/>
              <a:gd name="T14" fmla="*/ 2147483646 w 9248"/>
              <a:gd name="T15" fmla="*/ 544319708 h 10000"/>
              <a:gd name="T16" fmla="*/ 2147483646 w 9248"/>
              <a:gd name="T17" fmla="*/ 544319708 h 10000"/>
              <a:gd name="T18" fmla="*/ 2147483646 w 9248"/>
              <a:gd name="T19" fmla="*/ 539186339 h 10000"/>
              <a:gd name="T20" fmla="*/ 2147483646 w 9248"/>
              <a:gd name="T21" fmla="*/ 534051529 h 10000"/>
              <a:gd name="T22" fmla="*/ 2147483646 w 9248"/>
              <a:gd name="T23" fmla="*/ 287561439 h 10000"/>
              <a:gd name="T24" fmla="*/ 2147483646 w 9248"/>
              <a:gd name="T25" fmla="*/ 25675826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6">
            <a:extLst>
              <a:ext uri="{FF2B5EF4-FFF2-40B4-BE49-F238E27FC236}">
                <a16:creationId xmlns:a16="http://schemas.microsoft.com/office/drawing/2014/main" id="{652B2284-6A22-794A-AED5-F34AA2806665}"/>
              </a:ext>
            </a:extLst>
          </p:cNvPr>
          <p:cNvSpPr txBox="1">
            <a:spLocks noChangeArrowheads="1"/>
          </p:cNvSpPr>
          <p:nvPr/>
        </p:nvSpPr>
        <p:spPr bwMode="auto">
          <a:xfrm>
            <a:off x="1851025" y="485775"/>
            <a:ext cx="457200" cy="438150"/>
          </a:xfrm>
          <a:prstGeom prst="rect">
            <a:avLst/>
          </a:prstGeom>
          <a:noFill/>
          <a:ln>
            <a:noFill/>
          </a:ln>
        </p:spPr>
        <p:txBody>
          <a:bodyPr lIns="68580" tIns="34290" rIns="68580" bIns="34290" anchor="ct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pPr eaLnBrk="1" hangingPunct="1">
              <a:defRPr/>
            </a:pPr>
            <a:r>
              <a:rPr lang="en-US" altLang="en-US" sz="6000">
                <a:solidFill>
                  <a:schemeClr val="accent1"/>
                </a:solidFill>
                <a:latin typeface="Arial" panose="020B0604020202020204" pitchFamily="34" charset="0"/>
              </a:rPr>
              <a:t>“</a:t>
            </a:r>
          </a:p>
        </p:txBody>
      </p:sp>
      <p:sp>
        <p:nvSpPr>
          <p:cNvPr id="7" name="TextBox 37">
            <a:extLst>
              <a:ext uri="{FF2B5EF4-FFF2-40B4-BE49-F238E27FC236}">
                <a16:creationId xmlns:a16="http://schemas.microsoft.com/office/drawing/2014/main" id="{04BF6776-18BD-4048-93A4-2F5A227A84B1}"/>
              </a:ext>
            </a:extLst>
          </p:cNvPr>
          <p:cNvSpPr txBox="1">
            <a:spLocks noChangeArrowheads="1"/>
          </p:cNvSpPr>
          <p:nvPr/>
        </p:nvSpPr>
        <p:spPr bwMode="auto">
          <a:xfrm>
            <a:off x="8335963" y="2179638"/>
            <a:ext cx="457200" cy="438150"/>
          </a:xfrm>
          <a:prstGeom prst="rect">
            <a:avLst/>
          </a:prstGeom>
          <a:noFill/>
          <a:ln>
            <a:noFill/>
          </a:ln>
        </p:spPr>
        <p:txBody>
          <a:bodyPr lIns="68580" tIns="34290" rIns="68580" bIns="34290" anchor="ct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pPr eaLnBrk="1" hangingPunct="1">
              <a:defRPr/>
            </a:pPr>
            <a:r>
              <a:rPr lang="en-US" altLang="en-US"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id="{7FBCA7A7-DB22-3C40-9C23-7C2C617CB96A}"/>
              </a:ext>
            </a:extLst>
          </p:cNvPr>
          <p:cNvSpPr>
            <a:spLocks noGrp="1"/>
          </p:cNvSpPr>
          <p:nvPr>
            <p:ph type="dt" sz="half" idx="14"/>
          </p:nvPr>
        </p:nvSpPr>
        <p:spPr/>
        <p:txBody>
          <a:bodyPr/>
          <a:lstStyle>
            <a:lvl1pPr>
              <a:defRPr/>
            </a:lvl1pPr>
          </a:lstStyle>
          <a:p>
            <a:pPr>
              <a:defRPr/>
            </a:pPr>
            <a:fld id="{83F8D528-4FE2-1445-A52D-E2DE134EF8D1}" type="datetime1">
              <a:rPr lang="en-US" altLang="en-US"/>
              <a:pPr>
                <a:defRPr/>
              </a:pPr>
              <a:t>3/3/23</a:t>
            </a:fld>
            <a:endParaRPr lang="en-US" altLang="en-US"/>
          </a:p>
        </p:txBody>
      </p:sp>
      <p:sp>
        <p:nvSpPr>
          <p:cNvPr id="9" name="Footer Placeholder 5">
            <a:extLst>
              <a:ext uri="{FF2B5EF4-FFF2-40B4-BE49-F238E27FC236}">
                <a16:creationId xmlns:a16="http://schemas.microsoft.com/office/drawing/2014/main" id="{5CCEB35C-F086-C347-9127-FF21CE7DFFDB}"/>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55DCFB4-8C94-BC48-B20A-24B058AC82D7}"/>
              </a:ext>
            </a:extLst>
          </p:cNvPr>
          <p:cNvSpPr>
            <a:spLocks noGrp="1"/>
          </p:cNvSpPr>
          <p:nvPr>
            <p:ph type="sldNum" sz="quarter" idx="16"/>
          </p:nvPr>
        </p:nvSpPr>
        <p:spPr>
          <a:xfrm>
            <a:off x="398463" y="3736975"/>
            <a:ext cx="585787" cy="274638"/>
          </a:xfrm>
        </p:spPr>
        <p:txBody>
          <a:bodyPr/>
          <a:lstStyle>
            <a:lvl1pPr>
              <a:defRPr/>
            </a:lvl1pPr>
          </a:lstStyle>
          <a:p>
            <a:pPr>
              <a:defRPr/>
            </a:pPr>
            <a:fld id="{C49F7D76-03D6-E040-ADFE-2AE7B052D085}" type="slidenum">
              <a:rPr lang="en-US" altLang="en-US"/>
              <a:pPr>
                <a:defRPr/>
              </a:pPr>
              <a:t>‹#›</a:t>
            </a:fld>
            <a:endParaRPr lang="en-US" altLang="en-US"/>
          </a:p>
        </p:txBody>
      </p:sp>
    </p:spTree>
    <p:extLst>
      <p:ext uri="{BB962C8B-B14F-4D97-AF65-F5344CB8AC3E}">
        <p14:creationId xmlns:p14="http://schemas.microsoft.com/office/powerpoint/2010/main" val="283851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B929A69-6763-F245-96E5-0127AF85B02A}"/>
              </a:ext>
            </a:extLst>
          </p:cNvPr>
          <p:cNvSpPr>
            <a:spLocks/>
          </p:cNvSpPr>
          <p:nvPr/>
        </p:nvSpPr>
        <p:spPr bwMode="auto">
          <a:xfrm flipV="1">
            <a:off x="-3175" y="3684588"/>
            <a:ext cx="1192213" cy="379412"/>
          </a:xfrm>
          <a:custGeom>
            <a:avLst/>
            <a:gdLst>
              <a:gd name="T0" fmla="*/ 2147483646 w 9248"/>
              <a:gd name="T1" fmla="*/ 256758269 h 10000"/>
              <a:gd name="T2" fmla="*/ 2147483646 w 9248"/>
              <a:gd name="T3" fmla="*/ 10268217 h 10000"/>
              <a:gd name="T4" fmla="*/ 2147483646 w 9248"/>
              <a:gd name="T5" fmla="*/ 5133368 h 10000"/>
              <a:gd name="T6" fmla="*/ 2147483646 w 9248"/>
              <a:gd name="T7" fmla="*/ 0 h 10000"/>
              <a:gd name="T8" fmla="*/ 2147483646 w 9248"/>
              <a:gd name="T9" fmla="*/ 0 h 10000"/>
              <a:gd name="T10" fmla="*/ 0 w 9248"/>
              <a:gd name="T11" fmla="*/ 3823411 h 10000"/>
              <a:gd name="T12" fmla="*/ 53563985 w 9248"/>
              <a:gd name="T13" fmla="*/ 546176740 h 10000"/>
              <a:gd name="T14" fmla="*/ 2147483646 w 9248"/>
              <a:gd name="T15" fmla="*/ 544319708 h 10000"/>
              <a:gd name="T16" fmla="*/ 2147483646 w 9248"/>
              <a:gd name="T17" fmla="*/ 544319708 h 10000"/>
              <a:gd name="T18" fmla="*/ 2147483646 w 9248"/>
              <a:gd name="T19" fmla="*/ 539186339 h 10000"/>
              <a:gd name="T20" fmla="*/ 2147483646 w 9248"/>
              <a:gd name="T21" fmla="*/ 534051529 h 10000"/>
              <a:gd name="T22" fmla="*/ 2147483646 w 9248"/>
              <a:gd name="T23" fmla="*/ 287561439 h 10000"/>
              <a:gd name="T24" fmla="*/ 2147483646 w 9248"/>
              <a:gd name="T25" fmla="*/ 25675826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09474D42-76FC-D849-9D0D-705842E43852}"/>
              </a:ext>
            </a:extLst>
          </p:cNvPr>
          <p:cNvSpPr>
            <a:spLocks noGrp="1"/>
          </p:cNvSpPr>
          <p:nvPr>
            <p:ph type="dt" sz="half" idx="14"/>
          </p:nvPr>
        </p:nvSpPr>
        <p:spPr/>
        <p:txBody>
          <a:bodyPr/>
          <a:lstStyle>
            <a:lvl1pPr>
              <a:defRPr/>
            </a:lvl1pPr>
          </a:lstStyle>
          <a:p>
            <a:pPr>
              <a:defRPr/>
            </a:pPr>
            <a:fld id="{357EAED3-B20F-6E4C-9572-45867D059ADB}" type="datetime1">
              <a:rPr lang="en-US" altLang="en-US"/>
              <a:pPr>
                <a:defRPr/>
              </a:pPr>
              <a:t>3/3/23</a:t>
            </a:fld>
            <a:endParaRPr lang="en-US" altLang="en-US"/>
          </a:p>
        </p:txBody>
      </p:sp>
      <p:sp>
        <p:nvSpPr>
          <p:cNvPr id="7" name="Footer Placeholder 5">
            <a:extLst>
              <a:ext uri="{FF2B5EF4-FFF2-40B4-BE49-F238E27FC236}">
                <a16:creationId xmlns:a16="http://schemas.microsoft.com/office/drawing/2014/main" id="{718C108A-8750-604E-B880-0F3312B72EE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93CD565-C82A-AC43-B904-AF1925020751}"/>
              </a:ext>
            </a:extLst>
          </p:cNvPr>
          <p:cNvSpPr>
            <a:spLocks noGrp="1"/>
          </p:cNvSpPr>
          <p:nvPr>
            <p:ph type="sldNum" sz="quarter" idx="16"/>
          </p:nvPr>
        </p:nvSpPr>
        <p:spPr>
          <a:xfrm>
            <a:off x="398463" y="3736975"/>
            <a:ext cx="585787" cy="274638"/>
          </a:xfrm>
        </p:spPr>
        <p:txBody>
          <a:bodyPr/>
          <a:lstStyle>
            <a:lvl1pPr>
              <a:defRPr/>
            </a:lvl1pPr>
          </a:lstStyle>
          <a:p>
            <a:pPr>
              <a:defRPr/>
            </a:pPr>
            <a:fld id="{1A01FEB6-0EC2-5043-AC2F-81F0E84CA55C}" type="slidenum">
              <a:rPr lang="en-US" altLang="en-US"/>
              <a:pPr>
                <a:defRPr/>
              </a:pPr>
              <a:t>‹#›</a:t>
            </a:fld>
            <a:endParaRPr lang="en-US" altLang="en-US"/>
          </a:p>
        </p:txBody>
      </p:sp>
    </p:spTree>
    <p:extLst>
      <p:ext uri="{BB962C8B-B14F-4D97-AF65-F5344CB8AC3E}">
        <p14:creationId xmlns:p14="http://schemas.microsoft.com/office/powerpoint/2010/main" val="3804314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51C4B96-597B-3046-BAB9-09947075DA1A}"/>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5D808C8-69FE-CB41-A0F0-2D6D16FEF72A}"/>
              </a:ext>
            </a:extLst>
          </p:cNvPr>
          <p:cNvSpPr>
            <a:spLocks noGrp="1"/>
          </p:cNvSpPr>
          <p:nvPr>
            <p:ph type="dt" sz="half" idx="10"/>
          </p:nvPr>
        </p:nvSpPr>
        <p:spPr/>
        <p:txBody>
          <a:bodyPr/>
          <a:lstStyle>
            <a:lvl1pPr>
              <a:defRPr/>
            </a:lvl1pPr>
          </a:lstStyle>
          <a:p>
            <a:pPr>
              <a:defRPr/>
            </a:pPr>
            <a:fld id="{DC968505-D0E8-604A-ACCF-B5248E2983FB}" type="datetime1">
              <a:rPr lang="en-US" altLang="en-US"/>
              <a:pPr>
                <a:defRPr/>
              </a:pPr>
              <a:t>3/3/23</a:t>
            </a:fld>
            <a:endParaRPr lang="en-US" altLang="en-US"/>
          </a:p>
        </p:txBody>
      </p:sp>
      <p:sp>
        <p:nvSpPr>
          <p:cNvPr id="6" name="Footer Placeholder 4">
            <a:extLst>
              <a:ext uri="{FF2B5EF4-FFF2-40B4-BE49-F238E27FC236}">
                <a16:creationId xmlns:a16="http://schemas.microsoft.com/office/drawing/2014/main" id="{464D4BB6-C366-9945-9D12-30536EE53A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842955-5B47-324D-987A-CB2B298B60E5}"/>
              </a:ext>
            </a:extLst>
          </p:cNvPr>
          <p:cNvSpPr>
            <a:spLocks noGrp="1"/>
          </p:cNvSpPr>
          <p:nvPr>
            <p:ph type="sldNum" sz="quarter" idx="12"/>
          </p:nvPr>
        </p:nvSpPr>
        <p:spPr/>
        <p:txBody>
          <a:bodyPr/>
          <a:lstStyle>
            <a:lvl1pPr>
              <a:defRPr/>
            </a:lvl1pPr>
          </a:lstStyle>
          <a:p>
            <a:pPr>
              <a:defRPr/>
            </a:pPr>
            <a:fld id="{D8F92179-3089-AC46-86F6-07EFD088DB2E}" type="slidenum">
              <a:rPr lang="en-US" altLang="en-US"/>
              <a:pPr>
                <a:defRPr/>
              </a:pPr>
              <a:t>‹#›</a:t>
            </a:fld>
            <a:endParaRPr lang="en-US" altLang="en-US"/>
          </a:p>
        </p:txBody>
      </p:sp>
    </p:spTree>
    <p:extLst>
      <p:ext uri="{BB962C8B-B14F-4D97-AF65-F5344CB8AC3E}">
        <p14:creationId xmlns:p14="http://schemas.microsoft.com/office/powerpoint/2010/main" val="2723690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5E120BE-4CFD-DE4A-9F5F-A6864CC9D801}"/>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20CDF81-AA60-2B40-B0D3-B38E9DFF6F74}"/>
              </a:ext>
            </a:extLst>
          </p:cNvPr>
          <p:cNvSpPr>
            <a:spLocks noGrp="1"/>
          </p:cNvSpPr>
          <p:nvPr>
            <p:ph type="dt" sz="half" idx="10"/>
          </p:nvPr>
        </p:nvSpPr>
        <p:spPr/>
        <p:txBody>
          <a:bodyPr/>
          <a:lstStyle>
            <a:lvl1pPr>
              <a:defRPr/>
            </a:lvl1pPr>
          </a:lstStyle>
          <a:p>
            <a:pPr>
              <a:defRPr/>
            </a:pPr>
            <a:fld id="{0873858F-DD36-AE4A-B178-DE614C8D0185}" type="datetime1">
              <a:rPr lang="en-US" altLang="en-US"/>
              <a:pPr>
                <a:defRPr/>
              </a:pPr>
              <a:t>3/3/23</a:t>
            </a:fld>
            <a:endParaRPr lang="en-US" altLang="en-US"/>
          </a:p>
        </p:txBody>
      </p:sp>
      <p:sp>
        <p:nvSpPr>
          <p:cNvPr id="6" name="Footer Placeholder 4">
            <a:extLst>
              <a:ext uri="{FF2B5EF4-FFF2-40B4-BE49-F238E27FC236}">
                <a16:creationId xmlns:a16="http://schemas.microsoft.com/office/drawing/2014/main" id="{B89BB51C-D94E-8046-A28D-BC453BA208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B8FD7A-AC2E-6647-A6F6-FD9EA05DD6A1}"/>
              </a:ext>
            </a:extLst>
          </p:cNvPr>
          <p:cNvSpPr>
            <a:spLocks noGrp="1"/>
          </p:cNvSpPr>
          <p:nvPr>
            <p:ph type="sldNum" sz="quarter" idx="12"/>
          </p:nvPr>
        </p:nvSpPr>
        <p:spPr/>
        <p:txBody>
          <a:bodyPr/>
          <a:lstStyle>
            <a:lvl1pPr>
              <a:defRPr/>
            </a:lvl1pPr>
          </a:lstStyle>
          <a:p>
            <a:pPr>
              <a:defRPr/>
            </a:pPr>
            <a:fld id="{325A371F-667D-CF43-AC4F-DA39D31B8FDD}" type="slidenum">
              <a:rPr lang="en-US" altLang="en-US"/>
              <a:pPr>
                <a:defRPr/>
              </a:pPr>
              <a:t>‹#›</a:t>
            </a:fld>
            <a:endParaRPr lang="en-US" altLang="en-US"/>
          </a:p>
        </p:txBody>
      </p:sp>
    </p:spTree>
    <p:extLst>
      <p:ext uri="{BB962C8B-B14F-4D97-AF65-F5344CB8AC3E}">
        <p14:creationId xmlns:p14="http://schemas.microsoft.com/office/powerpoint/2010/main" val="45083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l-GR"/>
              <a:t>Click to edit Master title style</a:t>
            </a:r>
            <a:endParaRPr lang="en-US" dirty="0"/>
          </a:p>
        </p:txBody>
      </p:sp>
      <p:sp>
        <p:nvSpPr>
          <p:cNvPr id="7" name="Rectangle 6"/>
          <p:cNvSpPr>
            <a:spLocks noGrp="1"/>
          </p:cNvSpPr>
          <p:nvPr>
            <p:ph sz="quarter" idx="13"/>
          </p:nvPr>
        </p:nvSpPr>
        <p:spPr>
          <a:xfrm>
            <a:off x="609600" y="1352550"/>
            <a:ext cx="8153400" cy="3276600"/>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a:extLst>
              <a:ext uri="{FF2B5EF4-FFF2-40B4-BE49-F238E27FC236}">
                <a16:creationId xmlns:a16="http://schemas.microsoft.com/office/drawing/2014/main" id="{E39CD7A8-5BB4-3747-9957-7EF480C53FE4}"/>
              </a:ext>
            </a:extLst>
          </p:cNvPr>
          <p:cNvSpPr>
            <a:spLocks noGrp="1"/>
          </p:cNvSpPr>
          <p:nvPr>
            <p:ph type="dt" sz="half" idx="14"/>
          </p:nvPr>
        </p:nvSpPr>
        <p:spPr/>
        <p:txBody>
          <a:bodyPr/>
          <a:lstStyle>
            <a:lvl1pPr>
              <a:defRPr/>
            </a:lvl1pPr>
          </a:lstStyle>
          <a:p>
            <a:pPr>
              <a:defRPr/>
            </a:pPr>
            <a:fld id="{AE33C89A-12B6-F140-9D95-C2C5D19013AD}" type="datetime1">
              <a:rPr lang="en-US" altLang="en-US"/>
              <a:pPr>
                <a:defRPr/>
              </a:pPr>
              <a:t>3/3/23</a:t>
            </a:fld>
            <a:endParaRPr lang="en-US" altLang="en-US"/>
          </a:p>
        </p:txBody>
      </p:sp>
      <p:sp>
        <p:nvSpPr>
          <p:cNvPr id="5" name="Footer Placeholder 4">
            <a:extLst>
              <a:ext uri="{FF2B5EF4-FFF2-40B4-BE49-F238E27FC236}">
                <a16:creationId xmlns:a16="http://schemas.microsoft.com/office/drawing/2014/main" id="{C954973C-2B7D-D944-8A17-C7F5AD6E486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47FE60-48EA-F942-9F18-2487B3C85530}"/>
              </a:ext>
            </a:extLst>
          </p:cNvPr>
          <p:cNvSpPr>
            <a:spLocks noGrp="1"/>
          </p:cNvSpPr>
          <p:nvPr>
            <p:ph type="sldNum" sz="quarter" idx="16"/>
          </p:nvPr>
        </p:nvSpPr>
        <p:spPr/>
        <p:txBody>
          <a:bodyPr/>
          <a:lstStyle>
            <a:lvl1pPr>
              <a:defRPr/>
            </a:lvl1pPr>
          </a:lstStyle>
          <a:p>
            <a:pPr>
              <a:defRPr/>
            </a:pPr>
            <a:fld id="{B22C0FA9-B811-D64D-AF66-7EAC31A524CA}" type="slidenum">
              <a:rPr lang="en-US" altLang="en-US"/>
              <a:pPr>
                <a:defRPr/>
              </a:pPr>
              <a:t>‹#›</a:t>
            </a:fld>
            <a:endParaRPr lang="en-US" altLang="en-US"/>
          </a:p>
        </p:txBody>
      </p:sp>
    </p:spTree>
    <p:extLst>
      <p:ext uri="{BB962C8B-B14F-4D97-AF65-F5344CB8AC3E}">
        <p14:creationId xmlns:p14="http://schemas.microsoft.com/office/powerpoint/2010/main" val="279932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42251E-E3B7-D34B-93E9-BC1935915222}"/>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FED7B17-4AF4-4D46-81C5-F94FBEED5109}"/>
              </a:ext>
            </a:extLst>
          </p:cNvPr>
          <p:cNvSpPr>
            <a:spLocks noGrp="1"/>
          </p:cNvSpPr>
          <p:nvPr>
            <p:ph type="dt" sz="half" idx="10"/>
          </p:nvPr>
        </p:nvSpPr>
        <p:spPr/>
        <p:txBody>
          <a:bodyPr/>
          <a:lstStyle>
            <a:lvl1pPr>
              <a:defRPr/>
            </a:lvl1pPr>
          </a:lstStyle>
          <a:p>
            <a:pPr>
              <a:defRPr/>
            </a:pPr>
            <a:fld id="{01F34E21-44EA-5B40-9E75-74C2CF0EEE75}" type="datetime1">
              <a:rPr lang="en-US" altLang="en-US"/>
              <a:pPr>
                <a:defRPr/>
              </a:pPr>
              <a:t>3/3/23</a:t>
            </a:fld>
            <a:endParaRPr lang="en-US" altLang="en-US"/>
          </a:p>
        </p:txBody>
      </p:sp>
      <p:sp>
        <p:nvSpPr>
          <p:cNvPr id="6" name="Footer Placeholder 4">
            <a:extLst>
              <a:ext uri="{FF2B5EF4-FFF2-40B4-BE49-F238E27FC236}">
                <a16:creationId xmlns:a16="http://schemas.microsoft.com/office/drawing/2014/main" id="{322B2333-A630-AE4F-8DF8-A0A76E076B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3D513F-817F-3E41-9791-6C96C97818FE}"/>
              </a:ext>
            </a:extLst>
          </p:cNvPr>
          <p:cNvSpPr>
            <a:spLocks noGrp="1"/>
          </p:cNvSpPr>
          <p:nvPr>
            <p:ph type="sldNum" sz="quarter" idx="12"/>
          </p:nvPr>
        </p:nvSpPr>
        <p:spPr/>
        <p:txBody>
          <a:bodyPr/>
          <a:lstStyle>
            <a:lvl1pPr>
              <a:defRPr/>
            </a:lvl1pPr>
          </a:lstStyle>
          <a:p>
            <a:pPr>
              <a:defRPr/>
            </a:pPr>
            <a:fld id="{9E8F65F8-74B8-5B43-B9C0-B9897AE62C0D}" type="slidenum">
              <a:rPr lang="en-US" altLang="en-US"/>
              <a:pPr>
                <a:defRPr/>
              </a:pPr>
              <a:t>‹#›</a:t>
            </a:fld>
            <a:endParaRPr lang="en-US" altLang="en-US"/>
          </a:p>
        </p:txBody>
      </p:sp>
    </p:spTree>
    <p:extLst>
      <p:ext uri="{BB962C8B-B14F-4D97-AF65-F5344CB8AC3E}">
        <p14:creationId xmlns:p14="http://schemas.microsoft.com/office/powerpoint/2010/main" val="233306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0432877-6CEF-894E-861D-AB27F33FD9D7}"/>
              </a:ext>
            </a:extLst>
          </p:cNvPr>
          <p:cNvSpPr>
            <a:spLocks/>
          </p:cNvSpPr>
          <p:nvPr/>
        </p:nvSpPr>
        <p:spPr bwMode="auto">
          <a:xfrm flipV="1">
            <a:off x="-3175" y="238442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53FC4AD-59ED-BC4C-957A-C08EABB2DDBE}"/>
              </a:ext>
            </a:extLst>
          </p:cNvPr>
          <p:cNvSpPr>
            <a:spLocks noGrp="1"/>
          </p:cNvSpPr>
          <p:nvPr>
            <p:ph type="dt" sz="half" idx="10"/>
          </p:nvPr>
        </p:nvSpPr>
        <p:spPr/>
        <p:txBody>
          <a:bodyPr/>
          <a:lstStyle>
            <a:lvl1pPr>
              <a:defRPr/>
            </a:lvl1pPr>
          </a:lstStyle>
          <a:p>
            <a:pPr>
              <a:defRPr/>
            </a:pPr>
            <a:fld id="{5ABCEBC0-F464-E344-AEFB-A2BE8FB763BF}" type="datetime1">
              <a:rPr lang="en-US" altLang="en-US"/>
              <a:pPr>
                <a:defRPr/>
              </a:pPr>
              <a:t>3/3/23</a:t>
            </a:fld>
            <a:endParaRPr lang="en-US" altLang="en-US"/>
          </a:p>
        </p:txBody>
      </p:sp>
      <p:sp>
        <p:nvSpPr>
          <p:cNvPr id="6" name="Footer Placeholder 4">
            <a:extLst>
              <a:ext uri="{FF2B5EF4-FFF2-40B4-BE49-F238E27FC236}">
                <a16:creationId xmlns:a16="http://schemas.microsoft.com/office/drawing/2014/main" id="{C3A76DB4-C4EB-7D44-B5D5-D30F42A844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0473AE-2F81-FE47-9BAC-6BBCC0DAEBB6}"/>
              </a:ext>
            </a:extLst>
          </p:cNvPr>
          <p:cNvSpPr>
            <a:spLocks noGrp="1"/>
          </p:cNvSpPr>
          <p:nvPr>
            <p:ph type="sldNum" sz="quarter" idx="12"/>
          </p:nvPr>
        </p:nvSpPr>
        <p:spPr>
          <a:xfrm>
            <a:off x="398463" y="2433638"/>
            <a:ext cx="585787" cy="273050"/>
          </a:xfrm>
        </p:spPr>
        <p:txBody>
          <a:bodyPr/>
          <a:lstStyle>
            <a:lvl1pPr>
              <a:defRPr/>
            </a:lvl1pPr>
          </a:lstStyle>
          <a:p>
            <a:pPr>
              <a:defRPr/>
            </a:pPr>
            <a:fld id="{84E169B9-F25A-1740-824A-37DB25812C5D}" type="slidenum">
              <a:rPr lang="en-US" altLang="en-US"/>
              <a:pPr>
                <a:defRPr/>
              </a:pPr>
              <a:t>‹#›</a:t>
            </a:fld>
            <a:endParaRPr lang="en-US" altLang="en-US"/>
          </a:p>
        </p:txBody>
      </p:sp>
    </p:spTree>
    <p:extLst>
      <p:ext uri="{BB962C8B-B14F-4D97-AF65-F5344CB8AC3E}">
        <p14:creationId xmlns:p14="http://schemas.microsoft.com/office/powerpoint/2010/main" val="191138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C17CCAE1-4216-F64F-99E2-BD106532FDEE}"/>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0E926A96-33E6-5046-A49C-AC31B5688A7F}"/>
              </a:ext>
            </a:extLst>
          </p:cNvPr>
          <p:cNvSpPr>
            <a:spLocks noGrp="1"/>
          </p:cNvSpPr>
          <p:nvPr>
            <p:ph type="dt" sz="half" idx="10"/>
          </p:nvPr>
        </p:nvSpPr>
        <p:spPr/>
        <p:txBody>
          <a:bodyPr/>
          <a:lstStyle>
            <a:lvl1pPr>
              <a:defRPr/>
            </a:lvl1pPr>
          </a:lstStyle>
          <a:p>
            <a:pPr>
              <a:defRPr/>
            </a:pPr>
            <a:fld id="{E9C9545F-3692-9C43-8BDC-038737174F7D}" type="datetime1">
              <a:rPr lang="en-US" altLang="en-US"/>
              <a:pPr>
                <a:defRPr/>
              </a:pPr>
              <a:t>3/3/23</a:t>
            </a:fld>
            <a:endParaRPr lang="en-US" altLang="en-US"/>
          </a:p>
        </p:txBody>
      </p:sp>
      <p:sp>
        <p:nvSpPr>
          <p:cNvPr id="7" name="Footer Placeholder 5">
            <a:extLst>
              <a:ext uri="{FF2B5EF4-FFF2-40B4-BE49-F238E27FC236}">
                <a16:creationId xmlns:a16="http://schemas.microsoft.com/office/drawing/2014/main" id="{66D8B89D-CB4F-3B44-92EE-64EC5DF1CAC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55B713-3F76-D04A-B3B3-77FFA51A6FD2}"/>
              </a:ext>
            </a:extLst>
          </p:cNvPr>
          <p:cNvSpPr>
            <a:spLocks noGrp="1"/>
          </p:cNvSpPr>
          <p:nvPr>
            <p:ph type="sldNum" sz="quarter" idx="12"/>
          </p:nvPr>
        </p:nvSpPr>
        <p:spPr/>
        <p:txBody>
          <a:bodyPr/>
          <a:lstStyle>
            <a:lvl1pPr>
              <a:defRPr/>
            </a:lvl1pPr>
          </a:lstStyle>
          <a:p>
            <a:pPr>
              <a:defRPr/>
            </a:pPr>
            <a:fld id="{C4AD152E-CC93-D14D-881E-FF2234D1A691}" type="slidenum">
              <a:rPr lang="en-US" altLang="en-US"/>
              <a:pPr>
                <a:defRPr/>
              </a:pPr>
              <a:t>‹#›</a:t>
            </a:fld>
            <a:endParaRPr lang="en-US" altLang="en-US"/>
          </a:p>
        </p:txBody>
      </p:sp>
    </p:spTree>
    <p:extLst>
      <p:ext uri="{BB962C8B-B14F-4D97-AF65-F5344CB8AC3E}">
        <p14:creationId xmlns:p14="http://schemas.microsoft.com/office/powerpoint/2010/main" val="62166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a:extLst>
              <a:ext uri="{FF2B5EF4-FFF2-40B4-BE49-F238E27FC236}">
                <a16:creationId xmlns:a16="http://schemas.microsoft.com/office/drawing/2014/main" id="{00107C15-BC5C-E647-BB84-CA471035D7D9}"/>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67914F3-637F-FC4A-87C4-EFC8BB4DAA14}"/>
              </a:ext>
            </a:extLst>
          </p:cNvPr>
          <p:cNvSpPr>
            <a:spLocks noGrp="1"/>
          </p:cNvSpPr>
          <p:nvPr>
            <p:ph type="dt" sz="half" idx="10"/>
          </p:nvPr>
        </p:nvSpPr>
        <p:spPr/>
        <p:txBody>
          <a:bodyPr/>
          <a:lstStyle>
            <a:lvl1pPr>
              <a:defRPr/>
            </a:lvl1pPr>
          </a:lstStyle>
          <a:p>
            <a:pPr>
              <a:defRPr/>
            </a:pPr>
            <a:fld id="{2B0F3A78-8E98-5C4E-9805-A02A36AF54F9}" type="datetime1">
              <a:rPr lang="en-US" altLang="en-US"/>
              <a:pPr>
                <a:defRPr/>
              </a:pPr>
              <a:t>3/3/23</a:t>
            </a:fld>
            <a:endParaRPr lang="en-US" altLang="en-US"/>
          </a:p>
        </p:txBody>
      </p:sp>
      <p:sp>
        <p:nvSpPr>
          <p:cNvPr id="9" name="Footer Placeholder 7">
            <a:extLst>
              <a:ext uri="{FF2B5EF4-FFF2-40B4-BE49-F238E27FC236}">
                <a16:creationId xmlns:a16="http://schemas.microsoft.com/office/drawing/2014/main" id="{12EEA8CB-0CE6-5041-A964-D366BB34360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6D8D770B-9AA8-C84E-A575-253126976BC1}"/>
              </a:ext>
            </a:extLst>
          </p:cNvPr>
          <p:cNvSpPr>
            <a:spLocks noGrp="1"/>
          </p:cNvSpPr>
          <p:nvPr>
            <p:ph type="sldNum" sz="quarter" idx="12"/>
          </p:nvPr>
        </p:nvSpPr>
        <p:spPr/>
        <p:txBody>
          <a:bodyPr/>
          <a:lstStyle>
            <a:lvl1pPr>
              <a:defRPr/>
            </a:lvl1pPr>
          </a:lstStyle>
          <a:p>
            <a:pPr>
              <a:defRPr/>
            </a:pPr>
            <a:fld id="{CB44E146-9BC3-5249-8751-5BCC6E05B832}" type="slidenum">
              <a:rPr lang="en-US" altLang="en-US"/>
              <a:pPr>
                <a:defRPr/>
              </a:pPr>
              <a:t>‹#›</a:t>
            </a:fld>
            <a:endParaRPr lang="en-US" altLang="en-US"/>
          </a:p>
        </p:txBody>
      </p:sp>
    </p:spTree>
    <p:extLst>
      <p:ext uri="{BB962C8B-B14F-4D97-AF65-F5344CB8AC3E}">
        <p14:creationId xmlns:p14="http://schemas.microsoft.com/office/powerpoint/2010/main" val="4193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01900F2-6EED-2E42-B19C-B8DDC9CC819A}"/>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BF2E0012-2539-D442-A882-598BFC1B0792}"/>
              </a:ext>
            </a:extLst>
          </p:cNvPr>
          <p:cNvSpPr>
            <a:spLocks noGrp="1"/>
          </p:cNvSpPr>
          <p:nvPr>
            <p:ph type="dt" sz="half" idx="10"/>
          </p:nvPr>
        </p:nvSpPr>
        <p:spPr/>
        <p:txBody>
          <a:bodyPr/>
          <a:lstStyle>
            <a:lvl1pPr>
              <a:defRPr/>
            </a:lvl1pPr>
          </a:lstStyle>
          <a:p>
            <a:pPr>
              <a:defRPr/>
            </a:pPr>
            <a:fld id="{55BF0936-B4D9-E64A-945C-054F379F3113}" type="datetime1">
              <a:rPr lang="en-US" altLang="en-US"/>
              <a:pPr>
                <a:defRPr/>
              </a:pPr>
              <a:t>3/3/23</a:t>
            </a:fld>
            <a:endParaRPr lang="en-US" altLang="en-US"/>
          </a:p>
        </p:txBody>
      </p:sp>
      <p:sp>
        <p:nvSpPr>
          <p:cNvPr id="5" name="Footer Placeholder 3">
            <a:extLst>
              <a:ext uri="{FF2B5EF4-FFF2-40B4-BE49-F238E27FC236}">
                <a16:creationId xmlns:a16="http://schemas.microsoft.com/office/drawing/2014/main" id="{9626975E-6184-F14C-88A8-F998F1F26C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94B48B9-809B-F341-BEA0-939F824E39DF}"/>
              </a:ext>
            </a:extLst>
          </p:cNvPr>
          <p:cNvSpPr>
            <a:spLocks noGrp="1"/>
          </p:cNvSpPr>
          <p:nvPr>
            <p:ph type="sldNum" sz="quarter" idx="12"/>
          </p:nvPr>
        </p:nvSpPr>
        <p:spPr/>
        <p:txBody>
          <a:bodyPr/>
          <a:lstStyle>
            <a:lvl1pPr>
              <a:defRPr/>
            </a:lvl1pPr>
          </a:lstStyle>
          <a:p>
            <a:pPr>
              <a:defRPr/>
            </a:pPr>
            <a:fld id="{0299AA51-2090-954A-8D83-D0DDB066BF02}" type="slidenum">
              <a:rPr lang="en-US" altLang="en-US"/>
              <a:pPr>
                <a:defRPr/>
              </a:pPr>
              <a:t>‹#›</a:t>
            </a:fld>
            <a:endParaRPr lang="en-US" altLang="en-US"/>
          </a:p>
        </p:txBody>
      </p:sp>
    </p:spTree>
    <p:extLst>
      <p:ext uri="{BB962C8B-B14F-4D97-AF65-F5344CB8AC3E}">
        <p14:creationId xmlns:p14="http://schemas.microsoft.com/office/powerpoint/2010/main" val="216235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28F0DA2-49CA-DA4B-B573-CC9D1CE34E40}"/>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0D06F3AF-0FB3-9A4F-8C79-02B9A4D5ED6F}"/>
              </a:ext>
            </a:extLst>
          </p:cNvPr>
          <p:cNvSpPr>
            <a:spLocks noGrp="1"/>
          </p:cNvSpPr>
          <p:nvPr>
            <p:ph type="dt" sz="half" idx="10"/>
          </p:nvPr>
        </p:nvSpPr>
        <p:spPr/>
        <p:txBody>
          <a:bodyPr/>
          <a:lstStyle>
            <a:lvl1pPr>
              <a:defRPr/>
            </a:lvl1pPr>
          </a:lstStyle>
          <a:p>
            <a:pPr>
              <a:defRPr/>
            </a:pPr>
            <a:fld id="{54FD4EF1-019C-DF42-B915-FCA71081F1C5}" type="datetime1">
              <a:rPr lang="en-US" altLang="en-US"/>
              <a:pPr>
                <a:defRPr/>
              </a:pPr>
              <a:t>3/3/23</a:t>
            </a:fld>
            <a:endParaRPr lang="en-US" altLang="en-US"/>
          </a:p>
        </p:txBody>
      </p:sp>
      <p:sp>
        <p:nvSpPr>
          <p:cNvPr id="4" name="Footer Placeholder 2">
            <a:extLst>
              <a:ext uri="{FF2B5EF4-FFF2-40B4-BE49-F238E27FC236}">
                <a16:creationId xmlns:a16="http://schemas.microsoft.com/office/drawing/2014/main" id="{79D0F76F-7824-7649-8CE4-A2BA3061C66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08DC78F-11AA-0E42-B059-846A022E4B01}"/>
              </a:ext>
            </a:extLst>
          </p:cNvPr>
          <p:cNvSpPr>
            <a:spLocks noGrp="1"/>
          </p:cNvSpPr>
          <p:nvPr>
            <p:ph type="sldNum" sz="quarter" idx="12"/>
          </p:nvPr>
        </p:nvSpPr>
        <p:spPr/>
        <p:txBody>
          <a:bodyPr/>
          <a:lstStyle>
            <a:lvl1pPr>
              <a:defRPr/>
            </a:lvl1pPr>
          </a:lstStyle>
          <a:p>
            <a:pPr>
              <a:defRPr/>
            </a:pPr>
            <a:fld id="{3CF6ACC8-5BCD-5548-A5BF-B4E7335A0F79}" type="slidenum">
              <a:rPr lang="en-US" altLang="en-US"/>
              <a:pPr>
                <a:defRPr/>
              </a:pPr>
              <a:t>‹#›</a:t>
            </a:fld>
            <a:endParaRPr lang="en-US" altLang="en-US"/>
          </a:p>
        </p:txBody>
      </p:sp>
    </p:spTree>
    <p:extLst>
      <p:ext uri="{BB962C8B-B14F-4D97-AF65-F5344CB8AC3E}">
        <p14:creationId xmlns:p14="http://schemas.microsoft.com/office/powerpoint/2010/main" val="65105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627D5B6-C42A-E34F-9D00-97896A5B27C9}"/>
              </a:ext>
            </a:extLst>
          </p:cNvPr>
          <p:cNvSpPr>
            <a:spLocks/>
          </p:cNvSpPr>
          <p:nvPr/>
        </p:nvSpPr>
        <p:spPr bwMode="auto">
          <a:xfrm flipV="1">
            <a:off x="-3175" y="536575"/>
            <a:ext cx="1192213" cy="379413"/>
          </a:xfrm>
          <a:custGeom>
            <a:avLst/>
            <a:gdLst>
              <a:gd name="T0" fmla="*/ 2147483646 w 9248"/>
              <a:gd name="T1" fmla="*/ 256759628 h 10000"/>
              <a:gd name="T2" fmla="*/ 2147483646 w 9248"/>
              <a:gd name="T3" fmla="*/ 10268244 h 10000"/>
              <a:gd name="T4" fmla="*/ 2147483646 w 9248"/>
              <a:gd name="T5" fmla="*/ 5133420 h 10000"/>
              <a:gd name="T6" fmla="*/ 2147483646 w 9248"/>
              <a:gd name="T7" fmla="*/ 0 h 10000"/>
              <a:gd name="T8" fmla="*/ 2147483646 w 9248"/>
              <a:gd name="T9" fmla="*/ 0 h 10000"/>
              <a:gd name="T10" fmla="*/ 0 w 9248"/>
              <a:gd name="T11" fmla="*/ 3823421 h 10000"/>
              <a:gd name="T12" fmla="*/ 53563985 w 9248"/>
              <a:gd name="T13" fmla="*/ 546181025 h 10000"/>
              <a:gd name="T14" fmla="*/ 2147483646 w 9248"/>
              <a:gd name="T15" fmla="*/ 544324026 h 10000"/>
              <a:gd name="T16" fmla="*/ 2147483646 w 9248"/>
              <a:gd name="T17" fmla="*/ 544324026 h 10000"/>
              <a:gd name="T18" fmla="*/ 2147483646 w 9248"/>
              <a:gd name="T19" fmla="*/ 539190644 h 10000"/>
              <a:gd name="T20" fmla="*/ 2147483646 w 9248"/>
              <a:gd name="T21" fmla="*/ 534055782 h 10000"/>
              <a:gd name="T22" fmla="*/ 2147483646 w 9248"/>
              <a:gd name="T23" fmla="*/ 287564397 h 10000"/>
              <a:gd name="T24" fmla="*/ 2147483646 w 9248"/>
              <a:gd name="T25" fmla="*/ 256759628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08A10696-5D26-3145-993A-749C7F94EE0E}"/>
              </a:ext>
            </a:extLst>
          </p:cNvPr>
          <p:cNvSpPr>
            <a:spLocks noGrp="1"/>
          </p:cNvSpPr>
          <p:nvPr>
            <p:ph type="dt" sz="half" idx="10"/>
          </p:nvPr>
        </p:nvSpPr>
        <p:spPr/>
        <p:txBody>
          <a:bodyPr/>
          <a:lstStyle>
            <a:lvl1pPr>
              <a:defRPr/>
            </a:lvl1pPr>
          </a:lstStyle>
          <a:p>
            <a:pPr>
              <a:defRPr/>
            </a:pPr>
            <a:fld id="{AD2F7B05-CF4E-9F48-9D09-3B2697EA9104}" type="datetime1">
              <a:rPr lang="en-US" altLang="en-US"/>
              <a:pPr>
                <a:defRPr/>
              </a:pPr>
              <a:t>3/3/23</a:t>
            </a:fld>
            <a:endParaRPr lang="en-US" altLang="en-US"/>
          </a:p>
        </p:txBody>
      </p:sp>
      <p:sp>
        <p:nvSpPr>
          <p:cNvPr id="7" name="Footer Placeholder 5">
            <a:extLst>
              <a:ext uri="{FF2B5EF4-FFF2-40B4-BE49-F238E27FC236}">
                <a16:creationId xmlns:a16="http://schemas.microsoft.com/office/drawing/2014/main" id="{917D54BF-0BE6-2843-95D2-8C2032B7ABC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134F888-96B4-A04E-A7FA-49F5A9FE0D83}"/>
              </a:ext>
            </a:extLst>
          </p:cNvPr>
          <p:cNvSpPr>
            <a:spLocks noGrp="1"/>
          </p:cNvSpPr>
          <p:nvPr>
            <p:ph type="sldNum" sz="quarter" idx="12"/>
          </p:nvPr>
        </p:nvSpPr>
        <p:spPr/>
        <p:txBody>
          <a:bodyPr/>
          <a:lstStyle>
            <a:lvl1pPr>
              <a:defRPr/>
            </a:lvl1pPr>
          </a:lstStyle>
          <a:p>
            <a:pPr>
              <a:defRPr/>
            </a:pPr>
            <a:fld id="{F74D8A7D-DC1B-9745-A5AD-155A13DE74C0}" type="slidenum">
              <a:rPr lang="en-US" altLang="en-US"/>
              <a:pPr>
                <a:defRPr/>
              </a:pPr>
              <a:t>‹#›</a:t>
            </a:fld>
            <a:endParaRPr lang="en-US" altLang="en-US"/>
          </a:p>
        </p:txBody>
      </p:sp>
    </p:spTree>
    <p:extLst>
      <p:ext uri="{BB962C8B-B14F-4D97-AF65-F5344CB8AC3E}">
        <p14:creationId xmlns:p14="http://schemas.microsoft.com/office/powerpoint/2010/main" val="275164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7E78B36-1E1D-D942-BD7A-D37090CA718B}"/>
              </a:ext>
            </a:extLst>
          </p:cNvPr>
          <p:cNvSpPr>
            <a:spLocks/>
          </p:cNvSpPr>
          <p:nvPr/>
        </p:nvSpPr>
        <p:spPr bwMode="auto">
          <a:xfrm flipV="1">
            <a:off x="-3175" y="3684588"/>
            <a:ext cx="1192213" cy="379412"/>
          </a:xfrm>
          <a:custGeom>
            <a:avLst/>
            <a:gdLst>
              <a:gd name="T0" fmla="*/ 2147483646 w 9248"/>
              <a:gd name="T1" fmla="*/ 256758269 h 10000"/>
              <a:gd name="T2" fmla="*/ 2147483646 w 9248"/>
              <a:gd name="T3" fmla="*/ 10268217 h 10000"/>
              <a:gd name="T4" fmla="*/ 2147483646 w 9248"/>
              <a:gd name="T5" fmla="*/ 5133368 h 10000"/>
              <a:gd name="T6" fmla="*/ 2147483646 w 9248"/>
              <a:gd name="T7" fmla="*/ 0 h 10000"/>
              <a:gd name="T8" fmla="*/ 2147483646 w 9248"/>
              <a:gd name="T9" fmla="*/ 0 h 10000"/>
              <a:gd name="T10" fmla="*/ 0 w 9248"/>
              <a:gd name="T11" fmla="*/ 3823411 h 10000"/>
              <a:gd name="T12" fmla="*/ 53563985 w 9248"/>
              <a:gd name="T13" fmla="*/ 546176740 h 10000"/>
              <a:gd name="T14" fmla="*/ 2147483646 w 9248"/>
              <a:gd name="T15" fmla="*/ 544319708 h 10000"/>
              <a:gd name="T16" fmla="*/ 2147483646 w 9248"/>
              <a:gd name="T17" fmla="*/ 544319708 h 10000"/>
              <a:gd name="T18" fmla="*/ 2147483646 w 9248"/>
              <a:gd name="T19" fmla="*/ 539186339 h 10000"/>
              <a:gd name="T20" fmla="*/ 2147483646 w 9248"/>
              <a:gd name="T21" fmla="*/ 534051529 h 10000"/>
              <a:gd name="T22" fmla="*/ 2147483646 w 9248"/>
              <a:gd name="T23" fmla="*/ 287561439 h 10000"/>
              <a:gd name="T24" fmla="*/ 2147483646 w 9248"/>
              <a:gd name="T25" fmla="*/ 25675826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1910" y="4025504"/>
            <a:ext cx="6686550" cy="37028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4717E2B0-1FE7-FB42-8656-A8A6E249D37E}"/>
              </a:ext>
            </a:extLst>
          </p:cNvPr>
          <p:cNvSpPr>
            <a:spLocks noGrp="1"/>
          </p:cNvSpPr>
          <p:nvPr>
            <p:ph type="dt" sz="half" idx="10"/>
          </p:nvPr>
        </p:nvSpPr>
        <p:spPr/>
        <p:txBody>
          <a:bodyPr/>
          <a:lstStyle>
            <a:lvl1pPr>
              <a:defRPr/>
            </a:lvl1pPr>
          </a:lstStyle>
          <a:p>
            <a:pPr>
              <a:defRPr/>
            </a:pPr>
            <a:fld id="{FAED870D-AF9A-F943-B67C-71F8543526A5}" type="datetime1">
              <a:rPr lang="en-US" altLang="en-US"/>
              <a:pPr>
                <a:defRPr/>
              </a:pPr>
              <a:t>3/3/23</a:t>
            </a:fld>
            <a:endParaRPr lang="en-US" altLang="en-US"/>
          </a:p>
        </p:txBody>
      </p:sp>
      <p:sp>
        <p:nvSpPr>
          <p:cNvPr id="7" name="Footer Placeholder 5">
            <a:extLst>
              <a:ext uri="{FF2B5EF4-FFF2-40B4-BE49-F238E27FC236}">
                <a16:creationId xmlns:a16="http://schemas.microsoft.com/office/drawing/2014/main" id="{46C3ADBC-A7BF-E640-AD3D-F1C36D7E6FD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211C4DA-4BFF-264A-BE74-D0ED5EA96825}"/>
              </a:ext>
            </a:extLst>
          </p:cNvPr>
          <p:cNvSpPr>
            <a:spLocks noGrp="1"/>
          </p:cNvSpPr>
          <p:nvPr>
            <p:ph type="sldNum" sz="quarter" idx="12"/>
          </p:nvPr>
        </p:nvSpPr>
        <p:spPr>
          <a:xfrm>
            <a:off x="398463" y="3736975"/>
            <a:ext cx="585787" cy="274638"/>
          </a:xfrm>
        </p:spPr>
        <p:txBody>
          <a:bodyPr/>
          <a:lstStyle>
            <a:lvl1pPr>
              <a:defRPr/>
            </a:lvl1pPr>
          </a:lstStyle>
          <a:p>
            <a:pPr>
              <a:defRPr/>
            </a:pPr>
            <a:fld id="{AD466FAB-8647-9341-88EA-1BEDC4549209}" type="slidenum">
              <a:rPr lang="en-US" altLang="en-US"/>
              <a:pPr>
                <a:defRPr/>
              </a:pPr>
              <a:t>‹#›</a:t>
            </a:fld>
            <a:endParaRPr lang="en-US" altLang="en-US"/>
          </a:p>
        </p:txBody>
      </p:sp>
    </p:spTree>
    <p:extLst>
      <p:ext uri="{BB962C8B-B14F-4D97-AF65-F5344CB8AC3E}">
        <p14:creationId xmlns:p14="http://schemas.microsoft.com/office/powerpoint/2010/main" val="299200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1FE5C039-223A-4648-A11B-2B89309CFB51}"/>
              </a:ext>
            </a:extLst>
          </p:cNvPr>
          <p:cNvGrpSpPr>
            <a:grpSpLocks/>
          </p:cNvGrpSpPr>
          <p:nvPr/>
        </p:nvGrpSpPr>
        <p:grpSpPr bwMode="auto">
          <a:xfrm>
            <a:off x="0" y="171450"/>
            <a:ext cx="2138363" cy="4978400"/>
            <a:chOff x="2487613" y="285750"/>
            <a:chExt cx="2428875" cy="5654676"/>
          </a:xfrm>
        </p:grpSpPr>
        <p:sp>
          <p:nvSpPr>
            <p:cNvPr id="1046" name="Freeform 11">
              <a:extLst>
                <a:ext uri="{FF2B5EF4-FFF2-40B4-BE49-F238E27FC236}">
                  <a16:creationId xmlns:a16="http://schemas.microsoft.com/office/drawing/2014/main" id="{245F2972-902E-EC45-B574-F03CB1036BE5}"/>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CBE78AF3-1A31-4749-B828-CB16DF8DDD52}"/>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EAD573BB-F874-2840-AF34-145BA8191E31}"/>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C4C859D4-567B-2D41-B4CB-12F0FE4EC7E2}"/>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B5A597D0-1144-EA48-8219-56B85ADE3028}"/>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8D731D73-444D-5A40-B8DE-247D890E61ED}"/>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27DE3511-6220-484C-8A86-AAD2FF0BB54A}"/>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E907E381-6836-5F47-BFE5-84B1DDF83520}"/>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68894C1A-361F-6246-A00D-8F0C9410CF19}"/>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E1A6A75C-7A4F-4442-892E-5FE97A44EAEB}"/>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553E4B48-4621-8846-A785-260A3B4F1387}"/>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9D394F07-EFC3-AB44-8F92-6017945A2076}"/>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9">
            <a:extLst>
              <a:ext uri="{FF2B5EF4-FFF2-40B4-BE49-F238E27FC236}">
                <a16:creationId xmlns:a16="http://schemas.microsoft.com/office/drawing/2014/main" id="{1BF27CDE-99A7-9E4C-A99E-F22A78E435A2}"/>
              </a:ext>
            </a:extLst>
          </p:cNvPr>
          <p:cNvGrpSpPr>
            <a:grpSpLocks/>
          </p:cNvGrpSpPr>
          <p:nvPr/>
        </p:nvGrpSpPr>
        <p:grpSpPr bwMode="auto">
          <a:xfrm>
            <a:off x="20638" y="0"/>
            <a:ext cx="1766887" cy="5140325"/>
            <a:chOff x="6627813" y="194833"/>
            <a:chExt cx="1952625" cy="5678918"/>
          </a:xfrm>
        </p:grpSpPr>
        <p:sp>
          <p:nvSpPr>
            <p:cNvPr id="1034" name="Freeform 27">
              <a:extLst>
                <a:ext uri="{FF2B5EF4-FFF2-40B4-BE49-F238E27FC236}">
                  <a16:creationId xmlns:a16="http://schemas.microsoft.com/office/drawing/2014/main" id="{A3F109EF-E534-7544-B146-E9D5F1D3E4A1}"/>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71187D8C-7C19-8747-912E-CC787FAEBC21}"/>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DD20FCDE-6235-8A4A-8093-3C2951A64A23}"/>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B192BD17-6541-4E42-908D-46A00E868122}"/>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82D2B373-3483-8548-87E2-82F7EB6511AD}"/>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99224CB0-5A77-ED47-936F-059DF99A0F0A}"/>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33388251-A66E-864C-AEA1-35384C48C9A8}"/>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D5CB8D0D-69D2-5C4A-ACD0-BEB7E440A02E}"/>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426D1FAF-2E3B-B94B-A1AB-C442A81C945C}"/>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3E9FE7BE-D6AB-F943-8C13-08933D00EB6D}"/>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151A8239-0446-2343-9396-532ED20FF8D3}"/>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5E5ECB18-D3FF-1744-8DC7-47E055FB02AC}"/>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D9252C1-E4B2-A84A-9485-C3FC911ACDAC}"/>
              </a:ext>
            </a:extLst>
          </p:cNvPr>
          <p:cNvSpPr/>
          <p:nvPr/>
        </p:nvSpPr>
        <p:spPr>
          <a:xfrm>
            <a:off x="0" y="0"/>
            <a:ext cx="136525"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5B224ED6-F41A-734C-A888-D8B1C0B68C7F}"/>
              </a:ext>
            </a:extLst>
          </p:cNvPr>
          <p:cNvSpPr>
            <a:spLocks noGrp="1"/>
          </p:cNvSpPr>
          <p:nvPr>
            <p:ph type="title"/>
          </p:nvPr>
        </p:nvSpPr>
        <p:spPr bwMode="auto">
          <a:xfrm>
            <a:off x="1944688" y="468313"/>
            <a:ext cx="668337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1E7B4E25-8CEA-0E41-8E4B-B7C2C7B0C53B}"/>
              </a:ext>
            </a:extLst>
          </p:cNvPr>
          <p:cNvSpPr>
            <a:spLocks noGrp="1" noChangeArrowheads="1"/>
          </p:cNvSpPr>
          <p:nvPr>
            <p:ph type="body" idx="1"/>
          </p:nvPr>
        </p:nvSpPr>
        <p:spPr bwMode="auto">
          <a:xfrm>
            <a:off x="1941513" y="1600200"/>
            <a:ext cx="6686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E23C7F-F2D9-3B4B-B083-E680A019CE43}"/>
              </a:ext>
            </a:extLst>
          </p:cNvPr>
          <p:cNvSpPr>
            <a:spLocks noGrp="1"/>
          </p:cNvSpPr>
          <p:nvPr>
            <p:ph type="dt" sz="half" idx="2"/>
          </p:nvPr>
        </p:nvSpPr>
        <p:spPr>
          <a:xfrm>
            <a:off x="7770813" y="4597400"/>
            <a:ext cx="860425" cy="277813"/>
          </a:xfrm>
          <a:prstGeom prst="rect">
            <a:avLst/>
          </a:prstGeom>
        </p:spPr>
        <p:txBody>
          <a:bodyPr vert="horz" lIns="91440" tIns="45720" rIns="91440" bIns="45720" rtlCol="0" anchor="ctr"/>
          <a:lstStyle>
            <a:lvl1pPr algn="r" eaLnBrk="1" hangingPunct="1">
              <a:defRPr sz="675">
                <a:solidFill>
                  <a:schemeClr val="tx1">
                    <a:tint val="75000"/>
                  </a:schemeClr>
                </a:solidFill>
                <a:latin typeface="Tw Cen MT" panose="020B0602020104020603" pitchFamily="34" charset="0"/>
              </a:defRPr>
            </a:lvl1pPr>
          </a:lstStyle>
          <a:p>
            <a:pPr>
              <a:defRPr/>
            </a:pPr>
            <a:fld id="{3D5D90A6-C101-C342-9999-86953B7E5B3B}" type="datetime1">
              <a:rPr lang="en-US" altLang="en-US"/>
              <a:pPr>
                <a:defRPr/>
              </a:pPr>
              <a:t>3/3/23</a:t>
            </a:fld>
            <a:endParaRPr lang="en-US" altLang="en-US"/>
          </a:p>
        </p:txBody>
      </p:sp>
      <p:sp>
        <p:nvSpPr>
          <p:cNvPr id="5" name="Footer Placeholder 4">
            <a:extLst>
              <a:ext uri="{FF2B5EF4-FFF2-40B4-BE49-F238E27FC236}">
                <a16:creationId xmlns:a16="http://schemas.microsoft.com/office/drawing/2014/main" id="{5DD23CA8-B4C7-DF4E-9AE0-F70D976CE927}"/>
              </a:ext>
            </a:extLst>
          </p:cNvPr>
          <p:cNvSpPr>
            <a:spLocks noGrp="1"/>
          </p:cNvSpPr>
          <p:nvPr>
            <p:ph type="ftr" sz="quarter" idx="3"/>
          </p:nvPr>
        </p:nvSpPr>
        <p:spPr>
          <a:xfrm>
            <a:off x="1941513" y="4602163"/>
            <a:ext cx="5715000" cy="273050"/>
          </a:xfrm>
          <a:prstGeom prst="rect">
            <a:avLst/>
          </a:prstGeom>
        </p:spPr>
        <p:txBody>
          <a:bodyPr vert="horz" lIns="91440" tIns="45720" rIns="91440" bIns="45720" rtlCol="0" anchor="ctr"/>
          <a:lstStyle>
            <a:lvl1pPr algn="l" eaLnBrk="1" hangingPunct="1">
              <a:defRPr sz="675">
                <a:solidFill>
                  <a:schemeClr val="tx1">
                    <a:tint val="75000"/>
                  </a:schemeClr>
                </a:solidFill>
                <a:latin typeface="Tw Cen MT" panose="020B0602020104020603"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CDA2796-B463-9647-BEDD-A90B308A5A4F}"/>
              </a:ext>
            </a:extLst>
          </p:cNvPr>
          <p:cNvSpPr>
            <a:spLocks noGrp="1"/>
          </p:cNvSpPr>
          <p:nvPr>
            <p:ph type="sldNum" sz="quarter" idx="4"/>
          </p:nvPr>
        </p:nvSpPr>
        <p:spPr bwMode="gray">
          <a:xfrm>
            <a:off x="398463" y="590550"/>
            <a:ext cx="585787" cy="274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FEFFFF"/>
                </a:solidFill>
              </a:defRPr>
            </a:lvl1pPr>
          </a:lstStyle>
          <a:p>
            <a:pPr>
              <a:defRPr/>
            </a:pPr>
            <a:fld id="{41EA5A64-BD1D-8449-AC23-BAD3C6DE5D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38" r:id="rId17"/>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itchFamily="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itchFamily="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itchFamily="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itchFamily="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8.xml"/><Relationship Id="rId1" Type="http://schemas.openxmlformats.org/officeDocument/2006/relationships/slideLayout" Target="../slideLayouts/slideLayout1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0.xml"/><Relationship Id="rId1" Type="http://schemas.openxmlformats.org/officeDocument/2006/relationships/slideLayout" Target="../slideLayouts/slideLayout1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1.xml"/><Relationship Id="rId1" Type="http://schemas.openxmlformats.org/officeDocument/2006/relationships/slideLayout" Target="../slideLayouts/slideLayout1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514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a:solidFill>
            <a:schemeClr val="bg2"/>
          </a:solidFill>
        </p:grpSpPr>
        <p:sp>
          <p:nvSpPr>
            <p:cNvPr id="74"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5"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6"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7"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78"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79"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0"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1"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2"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3"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4"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5"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87"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89" name="Rectangle 88">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Rectangle 3">
            <a:extLst>
              <a:ext uri="{FF2B5EF4-FFF2-40B4-BE49-F238E27FC236}">
                <a16:creationId xmlns:a16="http://schemas.microsoft.com/office/drawing/2014/main" id="{73FBE514-292D-C343-A876-06D417C92ACA}"/>
              </a:ext>
            </a:extLst>
          </p:cNvPr>
          <p:cNvSpPr>
            <a:spLocks noGrp="1"/>
          </p:cNvSpPr>
          <p:nvPr>
            <p:ph type="ctrTitle"/>
          </p:nvPr>
        </p:nvSpPr>
        <p:spPr>
          <a:xfrm>
            <a:off x="4214226" y="603251"/>
            <a:ext cx="4326523" cy="3936999"/>
          </a:xfrm>
        </p:spPr>
        <p:txBody>
          <a:bodyPr anchor="ctr">
            <a:normAutofit/>
          </a:bodyPr>
          <a:lstStyle/>
          <a:p>
            <a:pPr eaLnBrk="1" hangingPunct="1"/>
            <a:r>
              <a:rPr lang="en-GB" altLang="en-US" b="1">
                <a:solidFill>
                  <a:schemeClr val="tx1"/>
                </a:solidFill>
                <a:latin typeface="Calibri" panose="020F0502020204030204" pitchFamily="34" charset="0"/>
                <a:ea typeface="Verdana" panose="020B0604030504040204" pitchFamily="34" charset="0"/>
                <a:cs typeface="Calibri" panose="020F0502020204030204" pitchFamily="34" charset="0"/>
              </a:rPr>
              <a:t>II. </a:t>
            </a:r>
            <a:r>
              <a:rPr lang="el-GR" altLang="en-US" b="1">
                <a:solidFill>
                  <a:schemeClr val="tx1"/>
                </a:solidFill>
                <a:latin typeface="Calibri" panose="020F0502020204030204" pitchFamily="34" charset="0"/>
                <a:ea typeface="Verdana" panose="020B0604030504040204" pitchFamily="34" charset="0"/>
                <a:cs typeface="Calibri" panose="020F0502020204030204" pitchFamily="34" charset="0"/>
              </a:rPr>
              <a:t>Η ΕΚΛΟΓΙΚΗ ΔΙΑΔΙΚΑΣΙΑ </a:t>
            </a:r>
            <a:br>
              <a:rPr lang="el-GR" altLang="en-US" b="1">
                <a:solidFill>
                  <a:schemeClr val="tx1"/>
                </a:solidFill>
                <a:latin typeface="Calibri" panose="020F0502020204030204" pitchFamily="34" charset="0"/>
                <a:ea typeface="Verdana" panose="020B0604030504040204" pitchFamily="34" charset="0"/>
                <a:cs typeface="Calibri" panose="020F0502020204030204" pitchFamily="34" charset="0"/>
              </a:rPr>
            </a:br>
            <a:r>
              <a:rPr lang="el-GR" altLang="en-US" b="1">
                <a:solidFill>
                  <a:schemeClr val="tx1"/>
                </a:solidFill>
                <a:latin typeface="Calibri" panose="020F0502020204030204" pitchFamily="34" charset="0"/>
                <a:ea typeface="Verdana" panose="020B0604030504040204" pitchFamily="34" charset="0"/>
                <a:cs typeface="Calibri" panose="020F0502020204030204" pitchFamily="34" charset="0"/>
              </a:rPr>
              <a:t>ΚΑΙ</a:t>
            </a:r>
            <a:br>
              <a:rPr lang="el-GR" altLang="en-US" b="1">
                <a:solidFill>
                  <a:schemeClr val="tx1"/>
                </a:solidFill>
                <a:latin typeface="Calibri" panose="020F0502020204030204" pitchFamily="34" charset="0"/>
                <a:ea typeface="Verdana" panose="020B0604030504040204" pitchFamily="34" charset="0"/>
                <a:cs typeface="Calibri" panose="020F0502020204030204" pitchFamily="34" charset="0"/>
              </a:rPr>
            </a:br>
            <a:r>
              <a:rPr lang="el-GR" altLang="en-US" b="1">
                <a:solidFill>
                  <a:schemeClr val="tx1"/>
                </a:solidFill>
                <a:latin typeface="Calibri" panose="020F0502020204030204" pitchFamily="34" charset="0"/>
                <a:ea typeface="Verdana" panose="020B0604030504040204" pitchFamily="34" charset="0"/>
                <a:cs typeface="Calibri" panose="020F0502020204030204" pitchFamily="34" charset="0"/>
              </a:rPr>
              <a:t>ΤΑ ΕΚΛΟΓΙΚΑ ΣΥΣΤΗΜΑΤΑ</a:t>
            </a:r>
            <a:endParaRPr lang="en-US" altLang="en-US" b="1">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20482" name="Rectangle 4">
            <a:extLst>
              <a:ext uri="{FF2B5EF4-FFF2-40B4-BE49-F238E27FC236}">
                <a16:creationId xmlns:a16="http://schemas.microsoft.com/office/drawing/2014/main" id="{4FC8A16E-A6A8-734D-ADD6-16DD57573D4F}"/>
              </a:ext>
            </a:extLst>
          </p:cNvPr>
          <p:cNvSpPr>
            <a:spLocks noGrp="1" noChangeArrowheads="1"/>
          </p:cNvSpPr>
          <p:nvPr>
            <p:ph type="subTitle" idx="1"/>
          </p:nvPr>
        </p:nvSpPr>
        <p:spPr>
          <a:xfrm>
            <a:off x="823526" y="603250"/>
            <a:ext cx="2511052" cy="3936999"/>
          </a:xfrm>
        </p:spPr>
        <p:txBody>
          <a:bodyPr anchor="ctr">
            <a:normAutofit/>
          </a:bodyPr>
          <a:lstStyle/>
          <a:p>
            <a:pPr algn="r" eaLnBrk="1" hangingPunct="1"/>
            <a:r>
              <a:rPr lang="el-GR" altLang="en-US">
                <a:solidFill>
                  <a:schemeClr val="tx1"/>
                </a:solidFill>
                <a:latin typeface="Calibri" panose="020F0502020204030204" pitchFamily="34" charset="0"/>
                <a:ea typeface="Verdana" panose="020B0604030504040204" pitchFamily="34" charset="0"/>
                <a:cs typeface="Calibri" panose="020F0502020204030204" pitchFamily="34" charset="0"/>
              </a:rPr>
              <a:t>‘Έννοια και χαρακτηριστικά</a:t>
            </a:r>
            <a:endParaRPr lang="en-US" altLang="en-US">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C3F2F13F-4E4B-D340-861B-0A7D146875EC}"/>
              </a:ext>
            </a:extLst>
          </p:cNvPr>
          <p:cNvSpPr>
            <a:spLocks noGrp="1"/>
          </p:cNvSpPr>
          <p:nvPr>
            <p:ph type="title"/>
          </p:nvPr>
        </p:nvSpPr>
        <p:spPr>
          <a:xfrm>
            <a:off x="685800" y="468313"/>
            <a:ext cx="7942263" cy="960437"/>
          </a:xfrm>
        </p:spPr>
        <p:txBody>
          <a:bodyPr/>
          <a:lstStyle/>
          <a:p>
            <a:pPr algn="ctr" eaLnBrk="1" hangingPunct="1"/>
            <a:r>
              <a:rPr lang="el-GR" altLang="en-US" sz="2600" b="1">
                <a:solidFill>
                  <a:srgbClr val="353535"/>
                </a:solidFill>
                <a:latin typeface="Calibri" panose="020F0502020204030204" pitchFamily="34" charset="0"/>
                <a:ea typeface="Verdana" panose="020B0604030504040204" pitchFamily="34" charset="0"/>
                <a:cs typeface="Calibri" panose="020F0502020204030204" pitchFamily="34" charset="0"/>
              </a:rPr>
              <a:t>Μονοεδρικές ή πολυεδρικές</a:t>
            </a:r>
            <a:br>
              <a:rPr lang="en-US" altLang="en-US" sz="2600" b="1">
                <a:solidFill>
                  <a:srgbClr val="353535"/>
                </a:solidFill>
                <a:latin typeface="Calibri" panose="020F0502020204030204" pitchFamily="34" charset="0"/>
                <a:ea typeface="Verdana" panose="020B0604030504040204" pitchFamily="34" charset="0"/>
                <a:cs typeface="Calibri" panose="020F0502020204030204" pitchFamily="34" charset="0"/>
              </a:rPr>
            </a:br>
            <a:r>
              <a:rPr lang="el-GR" altLang="en-US" sz="2600" b="1">
                <a:solidFill>
                  <a:srgbClr val="353535"/>
                </a:solidFill>
                <a:latin typeface="Calibri" panose="020F0502020204030204" pitchFamily="34" charset="0"/>
                <a:ea typeface="Verdana" panose="020B0604030504040204" pitchFamily="34" charset="0"/>
                <a:cs typeface="Calibri" panose="020F0502020204030204" pitchFamily="34" charset="0"/>
              </a:rPr>
              <a:t> εκλογικές περιφέρειες</a:t>
            </a:r>
            <a:endParaRPr lang="en-US" altLang="en-US" sz="2600" b="1">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1EF0BE46-51F9-9447-A5D9-BD5F74010EC9}"/>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3C37D-9A24-46FE-B5AB-4CAEA028AE10}"/>
              </a:ext>
            </a:extLst>
          </p:cNvPr>
          <p:cNvSpPr>
            <a:spLocks noGrp="1"/>
          </p:cNvSpPr>
          <p:nvPr>
            <p:ph type="title"/>
          </p:nvPr>
        </p:nvSpPr>
        <p:spPr>
          <a:xfrm>
            <a:off x="486918" y="483829"/>
            <a:ext cx="2737709" cy="944921"/>
          </a:xfrm>
        </p:spPr>
        <p:txBody>
          <a:bodyPr vert="horz" lIns="91440" tIns="45720" rIns="91440" bIns="45720" rtlCol="0" anchor="t">
            <a:noAutofit/>
          </a:bodyPr>
          <a:lstStyle/>
          <a:p>
            <a:pPr defTabSz="457200" eaLnBrk="1" hangingPunct="1"/>
            <a:r>
              <a:rPr lang="el-GR" sz="2800" b="1" dirty="0">
                <a:solidFill>
                  <a:schemeClr val="tx1">
                    <a:lumMod val="85000"/>
                    <a:lumOff val="15000"/>
                  </a:schemeClr>
                </a:solidFill>
                <a:latin typeface="Calibri" panose="020F0502020204030204" pitchFamily="34" charset="0"/>
                <a:cs typeface="Calibri" panose="020F0502020204030204" pitchFamily="34" charset="0"/>
              </a:rPr>
              <a:t>Ηνωμένο Βασίλειο </a:t>
            </a:r>
            <a:endParaRPr lang="en-US" sz="28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C1E82EF4-9754-1CAD-CC39-9584C0B70FAC}"/>
              </a:ext>
            </a:extLst>
          </p:cNvPr>
          <p:cNvSpPr>
            <a:spLocks noGrp="1"/>
          </p:cNvSpPr>
          <p:nvPr>
            <p:ph sz="quarter" idx="13"/>
          </p:nvPr>
        </p:nvSpPr>
        <p:spPr>
          <a:xfrm>
            <a:off x="486918" y="1600200"/>
            <a:ext cx="2737709" cy="2819439"/>
          </a:xfrm>
        </p:spPr>
        <p:txBody>
          <a:bodyPr vert="horz" lIns="91440" tIns="45720" rIns="91440" bIns="45720" rtlCol="0">
            <a:normAutofit/>
          </a:bodyPr>
          <a:lstStyle/>
          <a:p>
            <a:pPr defTabSz="457200" eaLnBrk="1" hangingPunct="1">
              <a:spcBef>
                <a:spcPts val="1000"/>
              </a:spcBef>
              <a:spcAft>
                <a:spcPts val="0"/>
              </a:spcAft>
              <a:buFont typeface="Wingdings 3" charset="2"/>
              <a:buChar char=""/>
            </a:pPr>
            <a:r>
              <a:rPr lang="el-GR" sz="2000" dirty="0">
                <a:solidFill>
                  <a:schemeClr val="tx1">
                    <a:lumMod val="85000"/>
                    <a:lumOff val="15000"/>
                  </a:schemeClr>
                </a:solidFill>
                <a:latin typeface="Calibri" panose="020F0502020204030204" pitchFamily="34" charset="0"/>
                <a:cs typeface="Calibri" panose="020F0502020204030204" pitchFamily="34" charset="0"/>
              </a:rPr>
              <a:t>Οι μονοεδρικές εκλογικές περιφέρειες στο Ηνωμένο Βασίλειο</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Content Placeholder 4" descr="Map&#10;&#10;Description automatically generated">
            <a:extLst>
              <a:ext uri="{FF2B5EF4-FFF2-40B4-BE49-F238E27FC236}">
                <a16:creationId xmlns:a16="http://schemas.microsoft.com/office/drawing/2014/main" id="{E0F6C864-EE50-1468-6EDE-F4D14AEA0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22" y="480060"/>
            <a:ext cx="2787252" cy="3939579"/>
          </a:xfrm>
          <a:prstGeom prst="rect">
            <a:avLst/>
          </a:prstGeom>
        </p:spPr>
      </p:pic>
      <p:sp>
        <p:nvSpPr>
          <p:cNvPr id="4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45917"/>
            <a:ext cx="778526"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83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1CB20-D18D-1547-99BF-D354E15F9703}"/>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spcAft>
                <a:spcPts val="0"/>
              </a:spcAft>
              <a:defRPr/>
            </a:pPr>
            <a:r>
              <a:rPr lang="en-US" altLang="en-US" sz="2400">
                <a:solidFill>
                  <a:schemeClr val="bg1"/>
                </a:solidFill>
              </a:rPr>
              <a:t>Εκλογικοί κατάλογοι</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F714080B-3D6B-1046-B5DC-E4AD8A9369FE}"/>
              </a:ext>
            </a:extLst>
          </p:cNvPr>
          <p:cNvGraphicFramePr>
            <a:graphicFrameLocks noGrp="1"/>
          </p:cNvGraphicFramePr>
          <p:nvPr>
            <p:ph sz="quarter" idx="13"/>
            <p:extLst>
              <p:ext uri="{D42A27DB-BD31-4B8C-83A1-F6EECF244321}">
                <p14:modId xmlns:p14="http://schemas.microsoft.com/office/powerpoint/2010/main" val="4271844896"/>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C9EA45DC-FF56-A645-B355-18ACB968E492}"/>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eaLnBrk="1" fontAlgn="auto" hangingPunct="1">
              <a:spcAft>
                <a:spcPts val="0"/>
              </a:spcAft>
              <a:defRPr/>
            </a:pPr>
            <a:r>
              <a:rPr lang="en-US" altLang="en-US" sz="3600">
                <a:solidFill>
                  <a:schemeClr val="tx1">
                    <a:lumMod val="85000"/>
                    <a:lumOff val="15000"/>
                  </a:schemeClr>
                </a:solidFill>
              </a:rPr>
              <a:t>Εκλογιμότητα</a:t>
            </a:r>
          </a:p>
        </p:txBody>
      </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3">
            <a:extLst>
              <a:ext uri="{FF2B5EF4-FFF2-40B4-BE49-F238E27FC236}">
                <a16:creationId xmlns:a16="http://schemas.microsoft.com/office/drawing/2014/main" id="{F9650D3D-7F3E-F84E-9546-7AD5DD99F331}"/>
              </a:ext>
            </a:extLst>
          </p:cNvPr>
          <p:cNvGraphicFramePr>
            <a:graphicFrameLocks noGrp="1"/>
          </p:cNvGraphicFramePr>
          <p:nvPr>
            <p:ph sz="quarter" idx="13"/>
            <p:extLst>
              <p:ext uri="{D42A27DB-BD31-4B8C-83A1-F6EECF244321}">
                <p14:modId xmlns:p14="http://schemas.microsoft.com/office/powerpoint/2010/main" val="1365536321"/>
              </p:ext>
            </p:extLst>
          </p:nvPr>
        </p:nvGraphicFramePr>
        <p:xfrm>
          <a:off x="1941909" y="1600200"/>
          <a:ext cx="6686550" cy="28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9FE1-492D-A546-9F0C-A428128F1E8C}"/>
              </a:ext>
            </a:extLst>
          </p:cNvPr>
          <p:cNvSpPr>
            <a:spLocks noGrp="1"/>
          </p:cNvSpPr>
          <p:nvPr>
            <p:ph type="title"/>
          </p:nvPr>
        </p:nvSpPr>
        <p:spPr>
          <a:xfrm>
            <a:off x="609600" y="133350"/>
            <a:ext cx="8153400" cy="1006475"/>
          </a:xfrm>
          <a:solidFill>
            <a:schemeClr val="bg1">
              <a:lumMod val="85000"/>
            </a:schemeClr>
          </a:solidFill>
        </p:spPr>
        <p:txBody>
          <a:bodyPr rtlCol="0">
            <a:normAutofit/>
          </a:bodyPr>
          <a:lstStyle/>
          <a:p>
            <a:pPr algn="ctr" eaLnBrk="1" fontAlgn="auto" hangingPunct="1">
              <a:spcAft>
                <a:spcPts val="0"/>
              </a:spcAft>
              <a:defRPr/>
            </a:pPr>
            <a:r>
              <a:rPr lang="el-GR" altLang="en-US" dirty="0">
                <a:solidFill>
                  <a:schemeClr val="tx1">
                    <a:lumMod val="85000"/>
                    <a:lumOff val="15000"/>
                  </a:schemeClr>
                </a:solidFill>
                <a:latin typeface="Calibri" panose="020F0502020204030204" pitchFamily="34" charset="0"/>
                <a:cs typeface="Calibri" panose="020F0502020204030204" pitchFamily="34" charset="0"/>
              </a:rPr>
              <a:t>Διαδικασία ψηφοφορίας</a:t>
            </a:r>
            <a:endParaRPr lang="en-US" altLang="en-US"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C9104AFC-C88E-524D-B1FF-069DB050C5DF}"/>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2043A-FEBB-384F-85C2-791AD704D0F8}"/>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spcAft>
                <a:spcPts val="0"/>
              </a:spcAft>
              <a:defRPr/>
            </a:pPr>
            <a:r>
              <a:rPr lang="en-US" altLang="en-US" sz="2200">
                <a:solidFill>
                  <a:schemeClr val="bg1"/>
                </a:solidFill>
              </a:rPr>
              <a:t>Εκλογικά ψηφοδέλτια</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7F2B09E-EC2C-CD4E-9FC8-19171DF9764D}"/>
              </a:ext>
            </a:extLst>
          </p:cNvPr>
          <p:cNvGraphicFramePr>
            <a:graphicFrameLocks noGrp="1"/>
          </p:cNvGraphicFramePr>
          <p:nvPr>
            <p:ph sz="quarter" idx="13"/>
            <p:extLst>
              <p:ext uri="{D42A27DB-BD31-4B8C-83A1-F6EECF244321}">
                <p14:modId xmlns:p14="http://schemas.microsoft.com/office/powerpoint/2010/main" val="2682466656"/>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2832-3E65-E4F9-E48F-E012202E0BF5}"/>
              </a:ext>
            </a:extLst>
          </p:cNvPr>
          <p:cNvSpPr>
            <a:spLocks noGrp="1"/>
          </p:cNvSpPr>
          <p:nvPr>
            <p:ph type="title"/>
          </p:nvPr>
        </p:nvSpPr>
        <p:spPr/>
        <p:txBody>
          <a:bodyPr/>
          <a:lstStyle/>
          <a:p>
            <a:r>
              <a:rPr lang="el-GR" dirty="0"/>
              <a:t>Ψηφοδέλτιο στις βουλευτικές εκλογές του Ηνωμένου Βασιλείου</a:t>
            </a:r>
            <a:endParaRPr lang="en-US" dirty="0"/>
          </a:p>
        </p:txBody>
      </p:sp>
      <p:pic>
        <p:nvPicPr>
          <p:cNvPr id="5" name="Content Placeholder 4" descr="Table&#10;&#10;Description automatically generated">
            <a:extLst>
              <a:ext uri="{FF2B5EF4-FFF2-40B4-BE49-F238E27FC236}">
                <a16:creationId xmlns:a16="http://schemas.microsoft.com/office/drawing/2014/main" id="{76ADE758-71ED-4B45-6A55-2147B71852B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26697" y="1352550"/>
            <a:ext cx="2319205" cy="3276600"/>
          </a:xfrm>
        </p:spPr>
      </p:pic>
    </p:spTree>
    <p:extLst>
      <p:ext uri="{BB962C8B-B14F-4D97-AF65-F5344CB8AC3E}">
        <p14:creationId xmlns:p14="http://schemas.microsoft.com/office/powerpoint/2010/main" val="355496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C910-8B0D-3847-AD4C-C515966A2426}"/>
              </a:ext>
            </a:extLst>
          </p:cNvPr>
          <p:cNvSpPr>
            <a:spLocks noGrp="1"/>
          </p:cNvSpPr>
          <p:nvPr>
            <p:ph type="title"/>
          </p:nvPr>
        </p:nvSpPr>
        <p:spPr>
          <a:solidFill>
            <a:schemeClr val="bg1">
              <a:lumMod val="85000"/>
            </a:schemeClr>
          </a:solidFill>
        </p:spPr>
        <p:txBody>
          <a:bodyPr rtlCol="0">
            <a:normAutofit/>
          </a:bodyPr>
          <a:lstStyle/>
          <a:p>
            <a:pPr eaLnBrk="1" fontAlgn="auto" hangingPunct="1">
              <a:spcAft>
                <a:spcPts val="0"/>
              </a:spcAft>
              <a:defRPr/>
            </a:pPr>
            <a:r>
              <a:rPr lang="el-GR" altLang="en-US" dirty="0">
                <a:solidFill>
                  <a:schemeClr val="tx1">
                    <a:lumMod val="85000"/>
                    <a:lumOff val="15000"/>
                  </a:schemeClr>
                </a:solidFill>
                <a:latin typeface="Calibri" panose="020F0502020204030204" pitchFamily="34" charset="0"/>
                <a:cs typeface="Calibri" panose="020F0502020204030204" pitchFamily="34" charset="0"/>
              </a:rPr>
              <a:t>Κατηγορίες εκλογικών συστημάτων</a:t>
            </a:r>
            <a:endParaRPr lang="en-US" altLang="en-US"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6149C952-A44E-4E47-AC01-CC0E86C632BC}"/>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9A12432-C582-8345-8B50-6F142D4FCEA5}"/>
              </a:ext>
            </a:extLst>
          </p:cNvPr>
          <p:cNvSpPr>
            <a:spLocks noGrp="1"/>
          </p:cNvSpPr>
          <p:nvPr>
            <p:ph type="title"/>
          </p:nvPr>
        </p:nvSpPr>
        <p:spPr>
          <a:xfrm>
            <a:off x="-30163" y="57150"/>
            <a:ext cx="9144001" cy="1006475"/>
          </a:xfrm>
          <a:solidFill>
            <a:schemeClr val="accent2"/>
          </a:solidFill>
        </p:spPr>
        <p:txBody>
          <a:bodyPr/>
          <a:lstStyle/>
          <a:p>
            <a:pPr algn="ctr" eaLnBrk="1" hangingPunct="1"/>
            <a:r>
              <a:rPr lang="el-GR" altLang="en-US">
                <a:latin typeface="Calibri" panose="020F0502020204030204" pitchFamily="34" charset="0"/>
                <a:cs typeface="Calibri" panose="020F0502020204030204" pitchFamily="34" charset="0"/>
              </a:rPr>
              <a:t>ΠΛΕΙΟΨΗΦΙΚΑ ΣΥΣΤΗΜΑΤΑ</a:t>
            </a:r>
            <a:endParaRPr lang="en-US" altLang="en-US">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E431F847-9833-6649-9BD3-D740ED0A7D7C}"/>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7AD71-968B-7048-BC99-73C576C21A72}"/>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1900">
                <a:solidFill>
                  <a:schemeClr val="bg1"/>
                </a:solidFill>
              </a:rPr>
              <a:t>Πλειοψηφικά Συστήματα</a:t>
            </a:r>
            <a:br>
              <a:rPr lang="en-US" altLang="en-US" sz="1900">
                <a:solidFill>
                  <a:schemeClr val="bg1"/>
                </a:solidFill>
              </a:rPr>
            </a:br>
            <a:r>
              <a:rPr lang="en-US" altLang="en-US" sz="1900">
                <a:solidFill>
                  <a:schemeClr val="bg1"/>
                </a:solidFill>
              </a:rPr>
              <a:t>ΜΟΝΟΕΔΡΙΚΑ Η ΠΟΛΥΕΔΡΙΚΑ</a:t>
            </a:r>
          </a:p>
        </p:txBody>
      </p:sp>
      <p:sp>
        <p:nvSpPr>
          <p:cNvPr id="5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3"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11BC3FE-5020-504F-87B7-68FF03187B3F}"/>
              </a:ext>
            </a:extLst>
          </p:cNvPr>
          <p:cNvGraphicFramePr>
            <a:graphicFrameLocks noGrp="1"/>
          </p:cNvGraphicFramePr>
          <p:nvPr>
            <p:ph sz="quarter" idx="13"/>
            <p:extLst>
              <p:ext uri="{D42A27DB-BD31-4B8C-83A1-F6EECF244321}">
                <p14:modId xmlns:p14="http://schemas.microsoft.com/office/powerpoint/2010/main" val="3350744383"/>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1"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9A9F7-6648-1245-A317-1F281F38716A}"/>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eaLnBrk="1" hangingPunct="1">
              <a:defRPr/>
            </a:pPr>
            <a:r>
              <a:rPr lang="en-US" altLang="en-US" sz="3600" b="1">
                <a:solidFill>
                  <a:schemeClr val="tx1">
                    <a:lumMod val="85000"/>
                    <a:lumOff val="15000"/>
                  </a:schemeClr>
                </a:solidFill>
              </a:rPr>
              <a:t>Εκλογικό σύστημα 	</a:t>
            </a:r>
          </a:p>
        </p:txBody>
      </p:sp>
      <p:sp>
        <p:nvSpPr>
          <p:cNvPr id="43" name="Rectangle 42">
            <a:extLst>
              <a:ext uri="{FF2B5EF4-FFF2-40B4-BE49-F238E27FC236}">
                <a16:creationId xmlns:a16="http://schemas.microsoft.com/office/drawing/2014/main" id="{047FC0EE-347A-48CD-B437-8E3C1E680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531E865F-583A-41A7-8FC4-630555C08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3">
            <a:extLst>
              <a:ext uri="{FF2B5EF4-FFF2-40B4-BE49-F238E27FC236}">
                <a16:creationId xmlns:a16="http://schemas.microsoft.com/office/drawing/2014/main" id="{BD9F960D-AA9D-EE4A-8EA6-4F4E6D1DB5AB}"/>
              </a:ext>
            </a:extLst>
          </p:cNvPr>
          <p:cNvGraphicFramePr>
            <a:graphicFrameLocks noGrp="1"/>
          </p:cNvGraphicFramePr>
          <p:nvPr>
            <p:ph sz="quarter" idx="13"/>
            <p:extLst>
              <p:ext uri="{D42A27DB-BD31-4B8C-83A1-F6EECF244321}">
                <p14:modId xmlns:p14="http://schemas.microsoft.com/office/powerpoint/2010/main" val="2112872085"/>
              </p:ext>
            </p:extLst>
          </p:nvPr>
        </p:nvGraphicFramePr>
        <p:xfrm>
          <a:off x="1941909" y="1600200"/>
          <a:ext cx="6686550" cy="28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B875-5B64-CE4B-8AE5-CAF6B62B1620}"/>
              </a:ext>
            </a:extLst>
          </p:cNvPr>
          <p:cNvSpPr>
            <a:spLocks noGrp="1"/>
          </p:cNvSpPr>
          <p:nvPr>
            <p:ph type="title"/>
          </p:nvPr>
        </p:nvSpPr>
        <p:spPr>
          <a:solidFill>
            <a:schemeClr val="accent2">
              <a:lumMod val="20000"/>
              <a:lumOff val="80000"/>
            </a:schemeClr>
          </a:solidFill>
        </p:spPr>
        <p:txBody>
          <a:bodyPr rtlCol="0">
            <a:normAutofit fontScale="90000"/>
          </a:bodyPr>
          <a:lstStyle/>
          <a:p>
            <a:pPr algn="ctr" eaLnBrk="1" fontAlgn="auto" hangingPunct="1">
              <a:spcAft>
                <a:spcPts val="0"/>
              </a:spcAft>
              <a:defRPr/>
            </a:pPr>
            <a:r>
              <a:rPr lang="el-GR" altLang="en-US" sz="3400">
                <a:solidFill>
                  <a:schemeClr val="tx1">
                    <a:lumMod val="85000"/>
                    <a:lumOff val="15000"/>
                  </a:schemeClr>
                </a:solidFill>
                <a:latin typeface="Calibri" panose="020F0502020204030204" pitchFamily="34" charset="0"/>
                <a:cs typeface="Calibri" panose="020F0502020204030204" pitchFamily="34" charset="0"/>
              </a:rPr>
              <a:t>Πλειοψηφικά συστήματα </a:t>
            </a:r>
            <a:br>
              <a:rPr lang="el-GR" altLang="en-US" sz="3400">
                <a:solidFill>
                  <a:schemeClr val="tx1">
                    <a:lumMod val="85000"/>
                    <a:lumOff val="15000"/>
                  </a:schemeClr>
                </a:solidFill>
                <a:latin typeface="Calibri" panose="020F0502020204030204" pitchFamily="34" charset="0"/>
                <a:cs typeface="Calibri" panose="020F0502020204030204" pitchFamily="34" charset="0"/>
              </a:rPr>
            </a:br>
            <a:r>
              <a:rPr lang="el-GR" altLang="en-US" sz="3400">
                <a:solidFill>
                  <a:srgbClr val="A3171E"/>
                </a:solidFill>
                <a:latin typeface="Calibri" panose="020F0502020204030204" pitchFamily="34" charset="0"/>
                <a:cs typeface="Calibri" panose="020F0502020204030204" pitchFamily="34" charset="0"/>
              </a:rPr>
              <a:t>1 ή 2 γύρων</a:t>
            </a:r>
            <a:endParaRPr lang="en-US" altLang="en-US" sz="3400" dirty="0">
              <a:solidFill>
                <a:srgbClr val="A3171E"/>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BA88E501-EFB9-A44D-AD38-325CD2600F44}"/>
              </a:ext>
            </a:extLst>
          </p:cNvPr>
          <p:cNvGraphicFramePr>
            <a:graphicFrameLocks noGrp="1"/>
          </p:cNvGraphicFramePr>
          <p:nvPr>
            <p:ph sz="quarter" idx="13"/>
            <p:extLst>
              <p:ext uri="{D42A27DB-BD31-4B8C-83A1-F6EECF244321}">
                <p14:modId xmlns:p14="http://schemas.microsoft.com/office/powerpoint/2010/main" val="3546300554"/>
              </p:ext>
            </p:extLst>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B8A06-D5DA-2F4A-9A50-98C2CD8AFB2B}"/>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br>
              <a:rPr lang="en-US" altLang="en-US" sz="2000">
                <a:solidFill>
                  <a:schemeClr val="bg1"/>
                </a:solidFill>
              </a:rPr>
            </a:br>
            <a:r>
              <a:rPr lang="en-US" altLang="en-US" sz="2000">
                <a:solidFill>
                  <a:schemeClr val="bg1"/>
                </a:solidFill>
              </a:rPr>
              <a:t> Το σύστημα της Εναλλακτικής Ψήφου (Αlternative Vote - AV)</a:t>
            </a:r>
          </a:p>
        </p:txBody>
      </p:sp>
      <p:sp>
        <p:nvSpPr>
          <p:cNvPr id="5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3"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4572926-AC75-7748-AF13-1EBFF7E415B8}"/>
              </a:ext>
            </a:extLst>
          </p:cNvPr>
          <p:cNvGraphicFramePr>
            <a:graphicFrameLocks noGrp="1"/>
          </p:cNvGraphicFramePr>
          <p:nvPr>
            <p:ph sz="quarter" idx="13"/>
            <p:extLst>
              <p:ext uri="{D42A27DB-BD31-4B8C-83A1-F6EECF244321}">
                <p14:modId xmlns:p14="http://schemas.microsoft.com/office/powerpoint/2010/main" val="3001332478"/>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5108E-94F2-E287-ABB2-5CADC6467349}"/>
              </a:ext>
            </a:extLst>
          </p:cNvPr>
          <p:cNvSpPr>
            <a:spLocks noGrp="1"/>
          </p:cNvSpPr>
          <p:nvPr>
            <p:ph type="title"/>
          </p:nvPr>
        </p:nvSpPr>
        <p:spPr>
          <a:xfrm>
            <a:off x="486918" y="483829"/>
            <a:ext cx="2737709" cy="944921"/>
          </a:xfrm>
        </p:spPr>
        <p:txBody>
          <a:bodyPr vert="horz" lIns="91440" tIns="45720" rIns="91440" bIns="45720" rtlCol="0" anchor="t">
            <a:normAutofit/>
          </a:bodyPr>
          <a:lstStyle/>
          <a:p>
            <a:pPr defTabSz="457200" eaLnBrk="1" hangingPunct="1"/>
            <a:r>
              <a:rPr lang="el-GR" sz="2400" b="1" dirty="0">
                <a:solidFill>
                  <a:schemeClr val="tx1">
                    <a:lumMod val="85000"/>
                    <a:lumOff val="15000"/>
                  </a:schemeClr>
                </a:solidFill>
                <a:latin typeface="Calibri" panose="020F0502020204030204" pitchFamily="34" charset="0"/>
                <a:cs typeface="Calibri" panose="020F0502020204030204" pitchFamily="34" charset="0"/>
              </a:rPr>
              <a:t>Η εναλλακτική ψήφος</a:t>
            </a:r>
            <a:endParaRPr lang="en-US" sz="2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10AEEEC8-0FD3-F324-B28D-1241C70D5F09}"/>
              </a:ext>
            </a:extLst>
          </p:cNvPr>
          <p:cNvSpPr>
            <a:spLocks noGrp="1"/>
          </p:cNvSpPr>
          <p:nvPr>
            <p:ph sz="quarter" idx="13"/>
          </p:nvPr>
        </p:nvSpPr>
        <p:spPr>
          <a:xfrm>
            <a:off x="486918" y="1600200"/>
            <a:ext cx="2737709" cy="2819439"/>
          </a:xfrm>
        </p:spPr>
        <p:txBody>
          <a:bodyPr vert="horz" lIns="91440" tIns="45720" rIns="91440" bIns="45720" rtlCol="0">
            <a:normAutofit/>
          </a:bodyPr>
          <a:lstStyle/>
          <a:p>
            <a:pPr defTabSz="457200" eaLnBrk="1" hangingPunct="1">
              <a:spcBef>
                <a:spcPts val="1000"/>
              </a:spcBef>
              <a:spcAft>
                <a:spcPts val="0"/>
              </a:spcAft>
              <a:buFont typeface="Wingdings 3" charset="2"/>
              <a:buChar char=""/>
            </a:pPr>
            <a:r>
              <a:rPr lang="el-GR" sz="1400" dirty="0">
                <a:solidFill>
                  <a:schemeClr val="tx1">
                    <a:lumMod val="75000"/>
                    <a:lumOff val="25000"/>
                  </a:schemeClr>
                </a:solidFill>
                <a:latin typeface="Calibri" panose="020F0502020204030204" pitchFamily="34" charset="0"/>
                <a:cs typeface="Calibri" panose="020F0502020204030204" pitchFamily="34" charset="0"/>
              </a:rPr>
              <a:t>Διαφορές ανάμεσα στο πλειοψηφικό ενός γύρου (</a:t>
            </a:r>
            <a:r>
              <a:rPr lang="en-US" sz="1400" dirty="0">
                <a:solidFill>
                  <a:schemeClr val="tx1">
                    <a:lumMod val="75000"/>
                    <a:lumOff val="25000"/>
                  </a:schemeClr>
                </a:solidFill>
                <a:latin typeface="Calibri" panose="020F0502020204030204" pitchFamily="34" charset="0"/>
                <a:cs typeface="Calibri" panose="020F0502020204030204" pitchFamily="34" charset="0"/>
              </a:rPr>
              <a:t>first past the post) </a:t>
            </a:r>
            <a:r>
              <a:rPr lang="el-GR" sz="1400" dirty="0">
                <a:solidFill>
                  <a:schemeClr val="tx1">
                    <a:lumMod val="75000"/>
                    <a:lumOff val="25000"/>
                  </a:schemeClr>
                </a:solidFill>
                <a:latin typeface="Calibri" panose="020F0502020204030204" pitchFamily="34" charset="0"/>
                <a:cs typeface="Calibri" panose="020F0502020204030204" pitchFamily="34" charset="0"/>
              </a:rPr>
              <a:t>και στην Εναλλακτική Ψήφο (</a:t>
            </a:r>
            <a:r>
              <a:rPr lang="en-US" sz="1400" dirty="0">
                <a:solidFill>
                  <a:schemeClr val="tx1">
                    <a:lumMod val="75000"/>
                    <a:lumOff val="25000"/>
                  </a:schemeClr>
                </a:solidFill>
                <a:latin typeface="Calibri" panose="020F0502020204030204" pitchFamily="34" charset="0"/>
                <a:cs typeface="Calibri" panose="020F0502020204030204" pitchFamily="34" charset="0"/>
              </a:rPr>
              <a:t>Alternative Vote)</a:t>
            </a:r>
          </a:p>
        </p:txBody>
      </p:sp>
      <p:pic>
        <p:nvPicPr>
          <p:cNvPr id="4" name="Content Placeholder 3">
            <a:extLst>
              <a:ext uri="{FF2B5EF4-FFF2-40B4-BE49-F238E27FC236}">
                <a16:creationId xmlns:a16="http://schemas.microsoft.com/office/drawing/2014/main" id="{49B1C581-F0DA-FC99-B132-16A5D210CF18}"/>
              </a:ext>
            </a:extLst>
          </p:cNvPr>
          <p:cNvPicPr>
            <a:picLocks noChangeAspect="1"/>
          </p:cNvPicPr>
          <p:nvPr/>
        </p:nvPicPr>
        <p:blipFill>
          <a:blip r:embed="rId2"/>
          <a:stretch>
            <a:fillRect/>
          </a:stretch>
        </p:blipFill>
        <p:spPr>
          <a:xfrm>
            <a:off x="3464657" y="846181"/>
            <a:ext cx="5215183" cy="3207336"/>
          </a:xfrm>
          <a:prstGeom prst="rect">
            <a:avLst/>
          </a:prstGeom>
        </p:spPr>
      </p:pic>
      <p:sp>
        <p:nvSpPr>
          <p:cNvPr id="4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45917"/>
            <a:ext cx="778526"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11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C8505CAC-066D-8C4E-A56A-70212D934CD9}"/>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eaLnBrk="1" fontAlgn="auto" hangingPunct="1">
              <a:lnSpc>
                <a:spcPct val="90000"/>
              </a:lnSpc>
              <a:spcAft>
                <a:spcPts val="0"/>
              </a:spcAft>
              <a:defRPr/>
            </a:pPr>
            <a:br>
              <a:rPr lang="en-US" altLang="en-US" sz="2000">
                <a:solidFill>
                  <a:schemeClr val="tx1">
                    <a:lumMod val="85000"/>
                    <a:lumOff val="15000"/>
                  </a:schemeClr>
                </a:solidFill>
              </a:rPr>
            </a:br>
            <a:r>
              <a:rPr lang="en-US" altLang="en-US" sz="2000">
                <a:solidFill>
                  <a:schemeClr val="tx1">
                    <a:lumMod val="85000"/>
                    <a:lumOff val="15000"/>
                  </a:schemeClr>
                </a:solidFill>
              </a:rPr>
              <a:t> Το σύστημα της Εναλλακτικής Ψήφου (Αlternative Vote - AV)</a:t>
            </a:r>
          </a:p>
        </p:txBody>
      </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3">
            <a:extLst>
              <a:ext uri="{FF2B5EF4-FFF2-40B4-BE49-F238E27FC236}">
                <a16:creationId xmlns:a16="http://schemas.microsoft.com/office/drawing/2014/main" id="{57361823-8911-5043-9586-F6F0C7AA9C14}"/>
              </a:ext>
            </a:extLst>
          </p:cNvPr>
          <p:cNvGraphicFramePr>
            <a:graphicFrameLocks noGrp="1"/>
          </p:cNvGraphicFramePr>
          <p:nvPr>
            <p:ph sz="quarter" idx="13"/>
            <p:extLst>
              <p:ext uri="{D42A27DB-BD31-4B8C-83A1-F6EECF244321}">
                <p14:modId xmlns:p14="http://schemas.microsoft.com/office/powerpoint/2010/main" val="2416755571"/>
              </p:ext>
            </p:extLst>
          </p:nvPr>
        </p:nvGraphicFramePr>
        <p:xfrm>
          <a:off x="1941909" y="1600200"/>
          <a:ext cx="6686550" cy="28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0E67B-54C9-E941-8203-7F9B9C0F1CCE}"/>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spcAft>
                <a:spcPts val="0"/>
              </a:spcAft>
              <a:defRPr/>
            </a:pPr>
            <a:r>
              <a:rPr lang="en-US" altLang="en-US" sz="2200">
                <a:solidFill>
                  <a:schemeClr val="bg1"/>
                </a:solidFill>
              </a:rPr>
              <a:t>ΑΝΑΛΟΓΙΚΑ ΣΥΣΤΗΜΑΤΑ		</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222F4A65-41C0-F742-A5E4-3E0A1A461E71}"/>
              </a:ext>
            </a:extLst>
          </p:cNvPr>
          <p:cNvGraphicFramePr>
            <a:graphicFrameLocks noGrp="1"/>
          </p:cNvGraphicFramePr>
          <p:nvPr>
            <p:ph sz="quarter" idx="13"/>
            <p:extLst>
              <p:ext uri="{D42A27DB-BD31-4B8C-83A1-F6EECF244321}">
                <p14:modId xmlns:p14="http://schemas.microsoft.com/office/powerpoint/2010/main" val="3789162241"/>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6AF22AD8-1E97-B04C-84EC-1C24FF5CB53C}"/>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3100">
                <a:solidFill>
                  <a:schemeClr val="tx1">
                    <a:lumMod val="85000"/>
                    <a:lumOff val="15000"/>
                  </a:schemeClr>
                </a:solidFill>
              </a:rPr>
              <a:t>Αναλογικά συστήματα </a:t>
            </a:r>
            <a:br>
              <a:rPr lang="en-US" altLang="en-US" sz="3100">
                <a:solidFill>
                  <a:schemeClr val="tx1">
                    <a:lumMod val="85000"/>
                    <a:lumOff val="15000"/>
                  </a:schemeClr>
                </a:solidFill>
              </a:rPr>
            </a:br>
            <a:r>
              <a:rPr lang="en-US" altLang="en-US" sz="3100">
                <a:solidFill>
                  <a:schemeClr val="tx1">
                    <a:lumMod val="85000"/>
                    <a:lumOff val="15000"/>
                  </a:schemeClr>
                </a:solidFill>
              </a:rPr>
              <a:t>ΣΤΑΥΡΟΣ - ΛΙΣΤΑ		</a:t>
            </a:r>
          </a:p>
        </p:txBody>
      </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3">
            <a:extLst>
              <a:ext uri="{FF2B5EF4-FFF2-40B4-BE49-F238E27FC236}">
                <a16:creationId xmlns:a16="http://schemas.microsoft.com/office/drawing/2014/main" id="{ABBC2DC3-E827-F64D-AF49-8F05A4223641}"/>
              </a:ext>
            </a:extLst>
          </p:cNvPr>
          <p:cNvGraphicFramePr>
            <a:graphicFrameLocks noGrp="1"/>
          </p:cNvGraphicFramePr>
          <p:nvPr>
            <p:ph sz="quarter" idx="13"/>
            <p:extLst>
              <p:ext uri="{D42A27DB-BD31-4B8C-83A1-F6EECF244321}">
                <p14:modId xmlns:p14="http://schemas.microsoft.com/office/powerpoint/2010/main" val="4110343895"/>
              </p:ext>
            </p:extLst>
          </p:nvPr>
        </p:nvGraphicFramePr>
        <p:xfrm>
          <a:off x="1941909" y="1600200"/>
          <a:ext cx="6686550" cy="28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6FF63-D479-7D44-A32C-B6560E9CE26C}"/>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2000">
                <a:solidFill>
                  <a:schemeClr val="bg1"/>
                </a:solidFill>
              </a:rPr>
              <a:t>Η επιλογή των εκλεγόμενων υποψηφίων μπορεί να γίνει: </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FBD22761-7AC0-BA48-AAA0-7BB13576A621}"/>
              </a:ext>
            </a:extLst>
          </p:cNvPr>
          <p:cNvGraphicFramePr>
            <a:graphicFrameLocks noGrp="1"/>
          </p:cNvGraphicFramePr>
          <p:nvPr>
            <p:ph sz="quarter" idx="13"/>
            <p:extLst>
              <p:ext uri="{D42A27DB-BD31-4B8C-83A1-F6EECF244321}">
                <p14:modId xmlns:p14="http://schemas.microsoft.com/office/powerpoint/2010/main" val="2890436172"/>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5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7" name="Group 6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6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1" name="Rectangle 8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B1A2FF36-4F8D-BE38-AE39-CBF13800913A}"/>
              </a:ext>
            </a:extLst>
          </p:cNvPr>
          <p:cNvSpPr>
            <a:spLocks noGrp="1"/>
          </p:cNvSpPr>
          <p:nvPr>
            <p:ph type="title"/>
          </p:nvPr>
        </p:nvSpPr>
        <p:spPr>
          <a:xfrm>
            <a:off x="1941909" y="3581400"/>
            <a:ext cx="6686550" cy="617586"/>
          </a:xfrm>
        </p:spPr>
        <p:txBody>
          <a:bodyPr vert="horz" lIns="91440" tIns="45720" rIns="91440" bIns="45720" rtlCol="0" anchor="b">
            <a:normAutofit/>
          </a:bodyPr>
          <a:lstStyle/>
          <a:p>
            <a:pPr defTabSz="457200" eaLnBrk="1" hangingPunct="1"/>
            <a:r>
              <a:rPr lang="en-US" sz="3300" b="1">
                <a:solidFill>
                  <a:schemeClr val="tx1">
                    <a:lumMod val="85000"/>
                    <a:lumOff val="15000"/>
                  </a:schemeClr>
                </a:solidFill>
              </a:rPr>
              <a:t>Ψηφοδέλτιο με λίστα</a:t>
            </a:r>
          </a:p>
        </p:txBody>
      </p:sp>
      <p:sp>
        <p:nvSpPr>
          <p:cNvPr id="9" name="Content Placeholder 8">
            <a:extLst>
              <a:ext uri="{FF2B5EF4-FFF2-40B4-BE49-F238E27FC236}">
                <a16:creationId xmlns:a16="http://schemas.microsoft.com/office/drawing/2014/main" id="{DCEB7CEF-B486-8A4B-D432-7618FA119A84}"/>
              </a:ext>
            </a:extLst>
          </p:cNvPr>
          <p:cNvSpPr>
            <a:spLocks noGrp="1"/>
          </p:cNvSpPr>
          <p:nvPr>
            <p:ph sz="quarter" idx="13"/>
          </p:nvPr>
        </p:nvSpPr>
        <p:spPr>
          <a:xfrm>
            <a:off x="1941909" y="4198985"/>
            <a:ext cx="6686550" cy="392065"/>
          </a:xfrm>
        </p:spPr>
        <p:txBody>
          <a:bodyPr vert="horz" lIns="91440" tIns="45720" rIns="91440" bIns="45720" rtlCol="0" anchor="t">
            <a:normAutofit/>
          </a:bodyPr>
          <a:lstStyle/>
          <a:p>
            <a:pPr marL="0" indent="0" defTabSz="457200" eaLnBrk="1" hangingPunct="1">
              <a:lnSpc>
                <a:spcPct val="90000"/>
              </a:lnSpc>
              <a:spcBef>
                <a:spcPts val="1000"/>
              </a:spcBef>
              <a:spcAft>
                <a:spcPts val="0"/>
              </a:spcAft>
              <a:buNone/>
            </a:pPr>
            <a:r>
              <a:rPr lang="en-US" sz="1400">
                <a:solidFill>
                  <a:schemeClr val="tx1">
                    <a:lumMod val="65000"/>
                    <a:lumOff val="35000"/>
                  </a:schemeClr>
                </a:solidFill>
              </a:rPr>
              <a:t>Εκλογές του 2015 για τη Γερουσία στην περιφέρεια Αστούριας της Ισπανίας</a:t>
            </a:r>
          </a:p>
        </p:txBody>
      </p:sp>
      <p:pic>
        <p:nvPicPr>
          <p:cNvPr id="5" name="Content Placeholder 4" descr="Timeline&#10;&#10;Description automatically generated">
            <a:extLst>
              <a:ext uri="{FF2B5EF4-FFF2-40B4-BE49-F238E27FC236}">
                <a16:creationId xmlns:a16="http://schemas.microsoft.com/office/drawing/2014/main" id="{06365FCC-0555-D34F-4990-96E8FB489619}"/>
              </a:ext>
            </a:extLst>
          </p:cNvPr>
          <p:cNvPicPr>
            <a:picLocks noChangeAspect="1"/>
          </p:cNvPicPr>
          <p:nvPr/>
        </p:nvPicPr>
        <p:blipFill rotWithShape="1">
          <a:blip r:embed="rId2">
            <a:extLst>
              <a:ext uri="{28A0092B-C50C-407E-A947-70E740481C1C}">
                <a14:useLocalDpi xmlns:a14="http://schemas.microsoft.com/office/drawing/2010/main" val="0"/>
              </a:ext>
            </a:extLst>
          </a:blip>
          <a:srcRect t="18229" r="2" b="51396"/>
          <a:stretch/>
        </p:blipFill>
        <p:spPr>
          <a:xfrm>
            <a:off x="1941909" y="476222"/>
            <a:ext cx="6686550" cy="2891228"/>
          </a:xfrm>
          <a:prstGeom prst="rect">
            <a:avLst/>
          </a:prstGeom>
        </p:spPr>
      </p:pic>
    </p:spTree>
    <p:extLst>
      <p:ext uri="{BB962C8B-B14F-4D97-AF65-F5344CB8AC3E}">
        <p14:creationId xmlns:p14="http://schemas.microsoft.com/office/powerpoint/2010/main" val="2079677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9" name="Group 5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5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6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6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8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CA8E7E26-12C4-63C3-085C-EA4D38C27F7F}"/>
              </a:ext>
            </a:extLst>
          </p:cNvPr>
          <p:cNvSpPr>
            <a:spLocks noGrp="1"/>
          </p:cNvSpPr>
          <p:nvPr>
            <p:ph type="title"/>
          </p:nvPr>
        </p:nvSpPr>
        <p:spPr>
          <a:xfrm>
            <a:off x="1941909" y="3581400"/>
            <a:ext cx="6686550" cy="617586"/>
          </a:xfrm>
        </p:spPr>
        <p:txBody>
          <a:bodyPr vert="horz" lIns="91440" tIns="45720" rIns="91440" bIns="45720" rtlCol="0" anchor="b">
            <a:normAutofit/>
          </a:bodyPr>
          <a:lstStyle/>
          <a:p>
            <a:pPr defTabSz="457200" eaLnBrk="1" hangingPunct="1"/>
            <a:r>
              <a:rPr lang="en-US" sz="3300">
                <a:solidFill>
                  <a:schemeClr val="tx1">
                    <a:lumMod val="85000"/>
                    <a:lumOff val="15000"/>
                  </a:schemeClr>
                </a:solidFill>
              </a:rPr>
              <a:t>Panachage</a:t>
            </a:r>
          </a:p>
        </p:txBody>
      </p:sp>
      <p:sp>
        <p:nvSpPr>
          <p:cNvPr id="9" name="Content Placeholder 8">
            <a:extLst>
              <a:ext uri="{FF2B5EF4-FFF2-40B4-BE49-F238E27FC236}">
                <a16:creationId xmlns:a16="http://schemas.microsoft.com/office/drawing/2014/main" id="{DAB4F43A-E799-57B0-74E5-36F6EE865885}"/>
              </a:ext>
            </a:extLst>
          </p:cNvPr>
          <p:cNvSpPr>
            <a:spLocks noGrp="1"/>
          </p:cNvSpPr>
          <p:nvPr>
            <p:ph sz="quarter" idx="13"/>
          </p:nvPr>
        </p:nvSpPr>
        <p:spPr>
          <a:xfrm>
            <a:off x="1941909" y="4198985"/>
            <a:ext cx="6686550" cy="392065"/>
          </a:xfrm>
        </p:spPr>
        <p:txBody>
          <a:bodyPr vert="horz" lIns="91440" tIns="45720" rIns="91440" bIns="45720" rtlCol="0" anchor="t">
            <a:normAutofit/>
          </a:bodyPr>
          <a:lstStyle/>
          <a:p>
            <a:pPr marL="0" indent="0" defTabSz="457200" eaLnBrk="1" hangingPunct="1">
              <a:spcBef>
                <a:spcPts val="1000"/>
              </a:spcBef>
              <a:spcAft>
                <a:spcPts val="0"/>
              </a:spcAft>
              <a:buNone/>
            </a:pPr>
            <a:r>
              <a:rPr lang="en-US" sz="1800" dirty="0" err="1">
                <a:solidFill>
                  <a:schemeClr val="tx1">
                    <a:lumMod val="65000"/>
                    <a:lumOff val="35000"/>
                  </a:schemeClr>
                </a:solidFill>
              </a:rPr>
              <a:t>Π</a:t>
            </a:r>
            <a:r>
              <a:rPr lang="en-US" sz="1800" dirty="0">
                <a:solidFill>
                  <a:schemeClr val="tx1">
                    <a:lumMod val="65000"/>
                    <a:lumOff val="35000"/>
                  </a:schemeClr>
                </a:solidFill>
              </a:rPr>
              <a:t>α</a:t>
            </a:r>
            <a:r>
              <a:rPr lang="en-US" sz="1800" dirty="0" err="1">
                <a:solidFill>
                  <a:schemeClr val="tx1">
                    <a:lumMod val="65000"/>
                    <a:lumOff val="35000"/>
                  </a:schemeClr>
                </a:solidFill>
              </a:rPr>
              <a:t>ράδειγμ</a:t>
            </a:r>
            <a:r>
              <a:rPr lang="en-US" sz="1800" dirty="0">
                <a:solidFill>
                  <a:schemeClr val="tx1">
                    <a:lumMod val="65000"/>
                    <a:lumOff val="35000"/>
                  </a:schemeClr>
                </a:solidFill>
              </a:rPr>
              <a:t>α </a:t>
            </a:r>
            <a:r>
              <a:rPr lang="en-US" sz="1800" dirty="0" err="1">
                <a:solidFill>
                  <a:schemeClr val="tx1">
                    <a:lumMod val="65000"/>
                    <a:lumOff val="35000"/>
                  </a:schemeClr>
                </a:solidFill>
              </a:rPr>
              <a:t>ψηφοδελτίου</a:t>
            </a:r>
            <a:r>
              <a:rPr lang="en-US" sz="1800" dirty="0">
                <a:solidFill>
                  <a:schemeClr val="tx1">
                    <a:lumMod val="65000"/>
                    <a:lumOff val="35000"/>
                  </a:schemeClr>
                </a:solidFill>
              </a:rPr>
              <a:t> </a:t>
            </a:r>
            <a:r>
              <a:rPr lang="en-US" sz="1800" dirty="0" err="1">
                <a:solidFill>
                  <a:schemeClr val="tx1">
                    <a:lumMod val="65000"/>
                    <a:lumOff val="35000"/>
                  </a:schemeClr>
                </a:solidFill>
              </a:rPr>
              <a:t>στις</a:t>
            </a:r>
            <a:r>
              <a:rPr lang="en-US" sz="1800" dirty="0">
                <a:solidFill>
                  <a:schemeClr val="tx1">
                    <a:lumMod val="65000"/>
                    <a:lumOff val="35000"/>
                  </a:schemeClr>
                </a:solidFill>
              </a:rPr>
              <a:t> </a:t>
            </a:r>
            <a:r>
              <a:rPr lang="en-US" sz="1800" dirty="0" err="1">
                <a:solidFill>
                  <a:schemeClr val="tx1">
                    <a:lumMod val="65000"/>
                    <a:lumOff val="35000"/>
                  </a:schemeClr>
                </a:solidFill>
              </a:rPr>
              <a:t>εκλογές</a:t>
            </a:r>
            <a:r>
              <a:rPr lang="en-US" sz="1800" dirty="0">
                <a:solidFill>
                  <a:schemeClr val="tx1">
                    <a:lumMod val="65000"/>
                    <a:lumOff val="35000"/>
                  </a:schemeClr>
                </a:solidFill>
              </a:rPr>
              <a:t> </a:t>
            </a:r>
            <a:r>
              <a:rPr lang="en-US" sz="1800" dirty="0" err="1">
                <a:solidFill>
                  <a:schemeClr val="tx1">
                    <a:lumMod val="65000"/>
                    <a:lumOff val="35000"/>
                  </a:schemeClr>
                </a:solidFill>
              </a:rPr>
              <a:t>του</a:t>
            </a:r>
            <a:r>
              <a:rPr lang="en-US" sz="1800" dirty="0">
                <a:solidFill>
                  <a:schemeClr val="tx1">
                    <a:lumMod val="65000"/>
                    <a:lumOff val="35000"/>
                  </a:schemeClr>
                </a:solidFill>
              </a:rPr>
              <a:t> </a:t>
            </a:r>
            <a:r>
              <a:rPr lang="en-US" sz="1800" dirty="0" err="1">
                <a:solidFill>
                  <a:schemeClr val="tx1">
                    <a:lumMod val="65000"/>
                    <a:lumOff val="35000"/>
                  </a:schemeClr>
                </a:solidFill>
              </a:rPr>
              <a:t>Λουξεμ</a:t>
            </a:r>
            <a:r>
              <a:rPr lang="en-US" sz="1800" dirty="0">
                <a:solidFill>
                  <a:schemeClr val="tx1">
                    <a:lumMod val="65000"/>
                    <a:lumOff val="35000"/>
                  </a:schemeClr>
                </a:solidFill>
              </a:rPr>
              <a:t>β</a:t>
            </a:r>
            <a:r>
              <a:rPr lang="en-US" sz="1800" dirty="0" err="1">
                <a:solidFill>
                  <a:schemeClr val="tx1">
                    <a:lumMod val="65000"/>
                    <a:lumOff val="35000"/>
                  </a:schemeClr>
                </a:solidFill>
              </a:rPr>
              <a:t>ούργου</a:t>
            </a:r>
            <a:endParaRPr lang="en-US" sz="1800" dirty="0">
              <a:solidFill>
                <a:schemeClr val="tx1">
                  <a:lumMod val="65000"/>
                  <a:lumOff val="35000"/>
                </a:schemeClr>
              </a:solidFill>
            </a:endParaRPr>
          </a:p>
        </p:txBody>
      </p:sp>
      <p:pic>
        <p:nvPicPr>
          <p:cNvPr id="5" name="Content Placeholder 4" descr="A picture containing text, receipt&#10;&#10;Description automatically generated">
            <a:extLst>
              <a:ext uri="{FF2B5EF4-FFF2-40B4-BE49-F238E27FC236}">
                <a16:creationId xmlns:a16="http://schemas.microsoft.com/office/drawing/2014/main" id="{C8138E50-7E66-DFAC-F44B-FFE0C3BC07B8}"/>
              </a:ext>
            </a:extLst>
          </p:cNvPr>
          <p:cNvPicPr>
            <a:picLocks noChangeAspect="1"/>
          </p:cNvPicPr>
          <p:nvPr/>
        </p:nvPicPr>
        <p:blipFill rotWithShape="1">
          <a:blip r:embed="rId2">
            <a:extLst>
              <a:ext uri="{28A0092B-C50C-407E-A947-70E740481C1C}">
                <a14:useLocalDpi xmlns:a14="http://schemas.microsoft.com/office/drawing/2010/main" val="0"/>
              </a:ext>
            </a:extLst>
          </a:blip>
          <a:srcRect l="2299" r="10395" b="-1"/>
          <a:stretch/>
        </p:blipFill>
        <p:spPr>
          <a:xfrm>
            <a:off x="1941909" y="476222"/>
            <a:ext cx="6686550" cy="2891228"/>
          </a:xfrm>
          <a:prstGeom prst="rect">
            <a:avLst/>
          </a:prstGeom>
        </p:spPr>
      </p:pic>
    </p:spTree>
    <p:extLst>
      <p:ext uri="{BB962C8B-B14F-4D97-AF65-F5344CB8AC3E}">
        <p14:creationId xmlns:p14="http://schemas.microsoft.com/office/powerpoint/2010/main" val="223479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69C4C-694E-4744-87BF-B0AD835E3C3D}"/>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1500">
                <a:solidFill>
                  <a:schemeClr val="bg1"/>
                </a:solidFill>
              </a:rPr>
              <a:t>Υπάρχουν διάφορες μέθοδοι αλλοίωσης της αναλογικότητας μιας εκλογής</a:t>
            </a:r>
          </a:p>
        </p:txBody>
      </p:sp>
      <p:sp>
        <p:nvSpPr>
          <p:cNvPr id="5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3"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3326299-EBF2-B44A-8C0A-14461C35976A}"/>
              </a:ext>
            </a:extLst>
          </p:cNvPr>
          <p:cNvGraphicFramePr>
            <a:graphicFrameLocks noGrp="1"/>
          </p:cNvGraphicFramePr>
          <p:nvPr>
            <p:ph sz="quarter" idx="13"/>
            <p:extLst>
              <p:ext uri="{D42A27DB-BD31-4B8C-83A1-F6EECF244321}">
                <p14:modId xmlns:p14="http://schemas.microsoft.com/office/powerpoint/2010/main" val="809412302"/>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09FD-C4A3-0D48-911E-661571FCFF4D}"/>
              </a:ext>
            </a:extLst>
          </p:cNvPr>
          <p:cNvSpPr>
            <a:spLocks noGrp="1"/>
          </p:cNvSpPr>
          <p:nvPr>
            <p:ph type="title"/>
          </p:nvPr>
        </p:nvSpPr>
        <p:spPr>
          <a:xfrm>
            <a:off x="1447800" y="285750"/>
            <a:ext cx="6683375" cy="960438"/>
          </a:xfrm>
          <a:solidFill>
            <a:schemeClr val="bg1">
              <a:lumMod val="85000"/>
            </a:schemeClr>
          </a:solidFill>
        </p:spPr>
        <p:txBody>
          <a:bodyPr>
            <a:normAutofit/>
          </a:bodyPr>
          <a:lstStyle/>
          <a:p>
            <a:pPr algn="ctr" eaLnBrk="1" hangingPunct="1">
              <a:defRPr/>
            </a:pPr>
            <a:r>
              <a:rPr lang="el-GR" altLang="en-US" b="1">
                <a:latin typeface="Calibri" panose="020F0502020204030204" pitchFamily="34" charset="0"/>
                <a:ea typeface="Verdana" panose="020B0604030504040204" pitchFamily="34" charset="0"/>
                <a:cs typeface="Calibri" panose="020F0502020204030204" pitchFamily="34" charset="0"/>
              </a:rPr>
              <a:t>Εκλογικό Σώμα</a:t>
            </a:r>
            <a:endParaRPr lang="en-US" altLang="en-US" b="1" dirty="0">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0E024344-ACD3-8B49-B661-217A46A9B64B}"/>
              </a:ext>
            </a:extLst>
          </p:cNvPr>
          <p:cNvGraphicFramePr>
            <a:graphicFrameLocks noGrp="1"/>
          </p:cNvGraphicFramePr>
          <p:nvPr>
            <p:ph sz="quarter" idx="13"/>
            <p:extLst>
              <p:ext uri="{D42A27DB-BD31-4B8C-83A1-F6EECF244321}">
                <p14:modId xmlns:p14="http://schemas.microsoft.com/office/powerpoint/2010/main" val="4262195668"/>
              </p:ext>
            </p:extLst>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1"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3DDE9-9119-2749-8F30-2555B06FA46D}"/>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2300">
                <a:solidFill>
                  <a:srgbClr val="FFFFFF"/>
                </a:solidFill>
              </a:rPr>
              <a:t>Η προϋπόθεση ελάχιστου ποσοστού</a:t>
            </a:r>
            <a:br>
              <a:rPr lang="en-US" altLang="en-US" sz="2300">
                <a:solidFill>
                  <a:srgbClr val="FFFFFF"/>
                </a:solidFill>
              </a:rPr>
            </a:br>
            <a:r>
              <a:rPr lang="en-US" altLang="en-US" sz="2300">
                <a:solidFill>
                  <a:srgbClr val="FFFFFF"/>
                </a:solidFill>
              </a:rPr>
              <a:t> για συμμετοχή στην κατανομή των εδρών		</a:t>
            </a:r>
          </a:p>
        </p:txBody>
      </p:sp>
      <p:graphicFrame>
        <p:nvGraphicFramePr>
          <p:cNvPr id="4" name="Content Placeholder 3">
            <a:extLst>
              <a:ext uri="{FF2B5EF4-FFF2-40B4-BE49-F238E27FC236}">
                <a16:creationId xmlns:a16="http://schemas.microsoft.com/office/drawing/2014/main" id="{49C5E3F3-FCAA-D043-BB86-093432CA539A}"/>
              </a:ext>
            </a:extLst>
          </p:cNvPr>
          <p:cNvGraphicFramePr>
            <a:graphicFrameLocks noGrp="1"/>
          </p:cNvGraphicFramePr>
          <p:nvPr>
            <p:ph sz="quarter" idx="13"/>
            <p:extLst>
              <p:ext uri="{D42A27DB-BD31-4B8C-83A1-F6EECF244321}">
                <p14:modId xmlns:p14="http://schemas.microsoft.com/office/powerpoint/2010/main" val="468002976"/>
              </p:ext>
            </p:extLst>
          </p:nvPr>
        </p:nvGraphicFramePr>
        <p:xfrm>
          <a:off x="1941909" y="1600200"/>
          <a:ext cx="6686550" cy="28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Freeform 5">
            <a:extLst>
              <a:ext uri="{FF2B5EF4-FFF2-40B4-BE49-F238E27FC236}">
                <a16:creationId xmlns:a16="http://schemas.microsoft.com/office/drawing/2014/main" id="{FFDB7E33-052B-42F0-B71A-23F961876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7793831" cy="51435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153" name="Title 1">
            <a:extLst>
              <a:ext uri="{FF2B5EF4-FFF2-40B4-BE49-F238E27FC236}">
                <a16:creationId xmlns:a16="http://schemas.microsoft.com/office/drawing/2014/main" id="{22B5EA9D-A84A-244D-8549-D028E634C5A8}"/>
              </a:ext>
            </a:extLst>
          </p:cNvPr>
          <p:cNvSpPr>
            <a:spLocks noGrp="1"/>
          </p:cNvSpPr>
          <p:nvPr>
            <p:ph type="title"/>
          </p:nvPr>
        </p:nvSpPr>
        <p:spPr>
          <a:xfrm>
            <a:off x="406400" y="469899"/>
            <a:ext cx="5346700" cy="958851"/>
          </a:xfrm>
        </p:spPr>
        <p:txBody>
          <a:bodyPr vert="horz" lIns="91440" tIns="45720" rIns="91440" bIns="45720" rtlCol="0" anchor="ctr">
            <a:normAutofit/>
          </a:bodyPr>
          <a:lstStyle/>
          <a:p>
            <a:pPr defTabSz="457200" eaLnBrk="1" hangingPunct="1"/>
            <a:r>
              <a:rPr lang="en-US" altLang="en-US" sz="2400">
                <a:solidFill>
                  <a:srgbClr val="FEFFFF"/>
                </a:solidFill>
              </a:rPr>
              <a:t>Οι μέθοδοι κατανομής των εδρών</a:t>
            </a:r>
          </a:p>
        </p:txBody>
      </p:sp>
      <p:graphicFrame>
        <p:nvGraphicFramePr>
          <p:cNvPr id="4" name="Content Placeholder 3">
            <a:extLst>
              <a:ext uri="{FF2B5EF4-FFF2-40B4-BE49-F238E27FC236}">
                <a16:creationId xmlns:a16="http://schemas.microsoft.com/office/drawing/2014/main" id="{A6433F5B-8622-E74E-BB04-52713376620C}"/>
              </a:ext>
            </a:extLst>
          </p:cNvPr>
          <p:cNvGraphicFramePr>
            <a:graphicFrameLocks noGrp="1"/>
          </p:cNvGraphicFramePr>
          <p:nvPr>
            <p:ph sz="quarter" idx="13"/>
            <p:extLst>
              <p:ext uri="{D42A27DB-BD31-4B8C-83A1-F6EECF244321}">
                <p14:modId xmlns:p14="http://schemas.microsoft.com/office/powerpoint/2010/main" val="1711074279"/>
              </p:ext>
            </p:extLst>
          </p:nvPr>
        </p:nvGraphicFramePr>
        <p:xfrm>
          <a:off x="406401" y="1600199"/>
          <a:ext cx="5619750" cy="285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9153-AA42-CC4B-B400-2B65C5B1CF15}"/>
              </a:ext>
            </a:extLst>
          </p:cNvPr>
          <p:cNvSpPr>
            <a:spLocks noGrp="1"/>
          </p:cNvSpPr>
          <p:nvPr>
            <p:ph type="title"/>
          </p:nvPr>
        </p:nvSpPr>
        <p:spPr>
          <a:xfrm>
            <a:off x="609600" y="57150"/>
            <a:ext cx="8153400" cy="1066800"/>
          </a:xfrm>
          <a:solidFill>
            <a:schemeClr val="bg2">
              <a:lumMod val="75000"/>
            </a:schemeClr>
          </a:solidFill>
        </p:spPr>
        <p:txBody>
          <a:bodyPr rtlCol="0">
            <a:normAutofit fontScale="90000"/>
          </a:bodyPr>
          <a:lstStyle/>
          <a:p>
            <a:pPr algn="ctr" eaLnBrk="1" fontAlgn="auto" hangingPunct="1">
              <a:spcAft>
                <a:spcPts val="0"/>
              </a:spcAft>
              <a:defRPr/>
            </a:pPr>
            <a:r>
              <a:rPr lang="el-GR" altLang="en-US" sz="3400" dirty="0">
                <a:solidFill>
                  <a:srgbClr val="7F7F7F"/>
                </a:solidFill>
                <a:latin typeface="Calibri" panose="020F0502020204030204" pitchFamily="34" charset="0"/>
                <a:cs typeface="Calibri" panose="020F0502020204030204" pitchFamily="34" charset="0"/>
              </a:rPr>
              <a:t>Αναλογικά συστήματα </a:t>
            </a:r>
            <a:br>
              <a:rPr lang="el-GR" altLang="en-US" sz="3400" dirty="0">
                <a:solidFill>
                  <a:schemeClr val="tx1">
                    <a:lumMod val="85000"/>
                    <a:lumOff val="15000"/>
                  </a:schemeClr>
                </a:solidFill>
                <a:latin typeface="Calibri" panose="020F0502020204030204" pitchFamily="34" charset="0"/>
                <a:cs typeface="Calibri" panose="020F0502020204030204" pitchFamily="34" charset="0"/>
              </a:rPr>
            </a:br>
            <a:r>
              <a:rPr lang="el-GR" altLang="en-US" sz="3400" b="1" dirty="0">
                <a:solidFill>
                  <a:schemeClr val="tx1">
                    <a:lumMod val="85000"/>
                    <a:lumOff val="15000"/>
                  </a:schemeClr>
                </a:solidFill>
                <a:latin typeface="Calibri" panose="020F0502020204030204" pitchFamily="34" charset="0"/>
                <a:cs typeface="Calibri" panose="020F0502020204030204" pitchFamily="34" charset="0"/>
              </a:rPr>
              <a:t>ΤΟ ΕΚΛΟΓΙΚΟ ΜΕΤΡΟ</a:t>
            </a:r>
            <a:r>
              <a:rPr lang="el-GR" altLang="en-US" sz="3400" dirty="0">
                <a:solidFill>
                  <a:schemeClr val="tx1">
                    <a:lumMod val="85000"/>
                    <a:lumOff val="15000"/>
                  </a:schemeClr>
                </a:solidFill>
                <a:latin typeface="Calibri" panose="020F0502020204030204" pitchFamily="34" charset="0"/>
                <a:cs typeface="Calibri" panose="020F0502020204030204" pitchFamily="34" charset="0"/>
              </a:rPr>
              <a:t>	</a:t>
            </a:r>
            <a:endParaRPr lang="en-US" altLang="en-US" sz="3400"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3FAFC686-E384-6245-BF5E-E3FCCB061837}"/>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B7DE4-D5B6-7846-A07B-7EB6600A90E7}"/>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1500">
                <a:solidFill>
                  <a:schemeClr val="bg1"/>
                </a:solidFill>
              </a:rPr>
              <a:t>Η κατανομή των αδιάθετων εδρών βάσει των αχρησιμοποίητων υπολοίπων</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B62096F-0C4A-644A-901F-3887BC81EAB6}"/>
              </a:ext>
            </a:extLst>
          </p:cNvPr>
          <p:cNvGraphicFramePr>
            <a:graphicFrameLocks noGrp="1"/>
          </p:cNvGraphicFramePr>
          <p:nvPr>
            <p:ph sz="quarter" idx="13"/>
            <p:extLst>
              <p:ext uri="{D42A27DB-BD31-4B8C-83A1-F6EECF244321}">
                <p14:modId xmlns:p14="http://schemas.microsoft.com/office/powerpoint/2010/main" val="3685823740"/>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634C-9C77-C044-8E79-5895F7DF2F11}"/>
              </a:ext>
            </a:extLst>
          </p:cNvPr>
          <p:cNvSpPr>
            <a:spLocks noGrp="1"/>
          </p:cNvSpPr>
          <p:nvPr>
            <p:ph type="title"/>
          </p:nvPr>
        </p:nvSpPr>
        <p:spPr>
          <a:solidFill>
            <a:schemeClr val="tx2">
              <a:lumMod val="40000"/>
              <a:lumOff val="60000"/>
            </a:schemeClr>
          </a:solidFill>
        </p:spPr>
        <p:txBody>
          <a:bodyPr rtlCol="0">
            <a:normAutofit/>
          </a:bodyPr>
          <a:lstStyle/>
          <a:p>
            <a:pPr algn="ctr" eaLnBrk="1" fontAlgn="auto" hangingPunct="1">
              <a:spcAft>
                <a:spcPts val="0"/>
              </a:spcAft>
              <a:defRPr/>
            </a:pPr>
            <a:r>
              <a:rPr lang="el-GR" altLang="en-US" dirty="0">
                <a:solidFill>
                  <a:schemeClr val="tx1">
                    <a:lumMod val="85000"/>
                    <a:lumOff val="15000"/>
                  </a:schemeClr>
                </a:solidFill>
                <a:latin typeface="Calibri" panose="020F0502020204030204" pitchFamily="34" charset="0"/>
                <a:cs typeface="Calibri" panose="020F0502020204030204" pitchFamily="34" charset="0"/>
              </a:rPr>
              <a:t>Οι αδιάθετες έδρες</a:t>
            </a:r>
            <a:endParaRPr lang="en-US" altLang="en-US"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51FDA60E-0349-C643-8EFC-F1750773BEA1}"/>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A6B58148-0B61-E54A-9E39-1FBF76BBE480}"/>
              </a:ext>
            </a:extLst>
          </p:cNvPr>
          <p:cNvSpPr>
            <a:spLocks noGrp="1"/>
          </p:cNvSpPr>
          <p:nvPr>
            <p:ph type="title"/>
          </p:nvPr>
        </p:nvSpPr>
        <p:spPr>
          <a:xfrm>
            <a:off x="1590675" y="0"/>
            <a:ext cx="6683375" cy="960438"/>
          </a:xfrm>
          <a:solidFill>
            <a:schemeClr val="bg1"/>
          </a:solidFill>
        </p:spPr>
        <p:txBody>
          <a:bodyPr/>
          <a:lstStyle/>
          <a:p>
            <a:pPr algn="ctr" eaLnBrk="1" hangingPunct="1"/>
            <a:r>
              <a:rPr lang="el-GR" altLang="ja-JP" sz="2000">
                <a:solidFill>
                  <a:srgbClr val="1FAECD"/>
                </a:solidFill>
                <a:latin typeface="Calibri" panose="020F0502020204030204" pitchFamily="34" charset="0"/>
                <a:cs typeface="Calibri" panose="020F0502020204030204" pitchFamily="34" charset="0"/>
              </a:rPr>
              <a:t> Αχρησιμοποίητα υπόλοιπα</a:t>
            </a:r>
            <a:br>
              <a:rPr lang="el-GR" altLang="ja-JP" sz="2000">
                <a:solidFill>
                  <a:srgbClr val="1FAECD"/>
                </a:solidFill>
                <a:latin typeface="Calibri" panose="020F0502020204030204" pitchFamily="34" charset="0"/>
                <a:cs typeface="Calibri" panose="020F0502020204030204" pitchFamily="34" charset="0"/>
              </a:rPr>
            </a:br>
            <a:r>
              <a:rPr lang="el-GR" altLang="ja-JP" sz="2000">
                <a:solidFill>
                  <a:srgbClr val="1FAECD"/>
                </a:solidFill>
                <a:latin typeface="Calibri" panose="020F0502020204030204" pitchFamily="34" charset="0"/>
                <a:cs typeface="Calibri" panose="020F0502020204030204" pitchFamily="34" charset="0"/>
              </a:rPr>
              <a:t>Παράδειγμα μιας εκλογικής περιφέρειας με 4 έδρες, 5 συνδυασμούς και 100.000 έγκυρα ψηφοδέλτια </a:t>
            </a:r>
            <a:endParaRPr lang="en-US" altLang="en-US" sz="2000">
              <a:solidFill>
                <a:srgbClr val="1FAECD"/>
              </a:solidFill>
              <a:latin typeface="Calibri" panose="020F0502020204030204" pitchFamily="34" charset="0"/>
              <a:ea typeface="Meiryo" panose="020B0604030504040204" pitchFamily="34" charset="-128"/>
              <a:cs typeface="Calibri" panose="020F0502020204030204" pitchFamily="34" charset="0"/>
            </a:endParaRPr>
          </a:p>
        </p:txBody>
      </p:sp>
      <p:sp>
        <p:nvSpPr>
          <p:cNvPr id="53250" name="Content Placeholder 2">
            <a:extLst>
              <a:ext uri="{FF2B5EF4-FFF2-40B4-BE49-F238E27FC236}">
                <a16:creationId xmlns:a16="http://schemas.microsoft.com/office/drawing/2014/main" id="{31B3E469-1110-7E43-A2FD-E0FF3981BDAD}"/>
              </a:ext>
            </a:extLst>
          </p:cNvPr>
          <p:cNvSpPr>
            <a:spLocks noGrp="1" noChangeArrowheads="1"/>
          </p:cNvSpPr>
          <p:nvPr>
            <p:ph sz="quarter" idx="13"/>
          </p:nvPr>
        </p:nvSpPr>
        <p:spPr>
          <a:xfrm>
            <a:off x="609600" y="1504950"/>
            <a:ext cx="8153400" cy="3276600"/>
          </a:xfrm>
        </p:spPr>
        <p:txBody>
          <a:bodyPr/>
          <a:lstStyle/>
          <a:p>
            <a:pPr eaLnBrk="1" hangingPunct="1"/>
            <a:r>
              <a:rPr lang="el-GR" altLang="en-US" sz="1400">
                <a:latin typeface="Calibri" panose="020F0502020204030204" pitchFamily="34" charset="0"/>
                <a:cs typeface="Calibri" panose="020F0502020204030204" pitchFamily="34" charset="0"/>
              </a:rPr>
              <a:t>Εκλογικό μέτρο 100.000: 4 = 25.000</a:t>
            </a:r>
            <a:endParaRPr lang="en-US" altLang="en-US" sz="140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2F8297F5-2A76-384D-ADF5-A3BCBEA181C8}"/>
              </a:ext>
            </a:extLst>
          </p:cNvPr>
          <p:cNvGraphicFramePr>
            <a:graphicFrameLocks noGrp="1"/>
          </p:cNvGraphicFramePr>
          <p:nvPr>
            <p:extLst>
              <p:ext uri="{D42A27DB-BD31-4B8C-83A1-F6EECF244321}">
                <p14:modId xmlns:p14="http://schemas.microsoft.com/office/powerpoint/2010/main" val="4138438602"/>
              </p:ext>
            </p:extLst>
          </p:nvPr>
        </p:nvGraphicFramePr>
        <p:xfrm>
          <a:off x="914400" y="1733550"/>
          <a:ext cx="7391400" cy="2225675"/>
        </p:xfrm>
        <a:graphic>
          <a:graphicData uri="http://schemas.openxmlformats.org/drawingml/2006/table">
            <a:tbl>
              <a:tblPr/>
              <a:tblGrid>
                <a:gridCol w="12319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31900">
                  <a:extLst>
                    <a:ext uri="{9D8B030D-6E8A-4147-A177-3AD203B41FA5}">
                      <a16:colId xmlns:a16="http://schemas.microsoft.com/office/drawing/2014/main" val="20004"/>
                    </a:ext>
                  </a:extLst>
                </a:gridCol>
                <a:gridCol w="1231900">
                  <a:extLst>
                    <a:ext uri="{9D8B030D-6E8A-4147-A177-3AD203B41FA5}">
                      <a16:colId xmlns:a16="http://schemas.microsoft.com/office/drawing/2014/main" val="20005"/>
                    </a:ext>
                  </a:extLst>
                </a:gridCol>
              </a:tblGrid>
              <a:tr h="1189219">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Διαιρέτης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25.000</a:t>
                      </a:r>
                      <a:endParaRPr kumimoji="0" lang="en-US"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dirty="0" err="1">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Συνδ</a:t>
                      </a:r>
                      <a:r>
                        <a:rPr kumimoji="0" lang="el-GR"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 Α 35.000 ψήφοι</a:t>
                      </a:r>
                      <a:endParaRPr kumimoji="0" lang="en-US" altLang="en-US" sz="18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Συνδ Β 20.000 ψήφοι</a:t>
                      </a: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Συνδ  Γ 17.000 ψήφοι</a:t>
                      </a: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Συνδ Δ 16.000 ψήφοι</a:t>
                      </a: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rPr>
                        <a:t>Συνδ Ε 12.000 ψήφοι</a:t>
                      </a: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8228">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1η έδρα στον συνδυασμό Α</a:t>
                      </a:r>
                      <a:endParaRPr kumimoji="0" lang="en-US" altLang="en-US" sz="14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35.000</a:t>
                      </a:r>
                      <a:endParaRPr kumimoji="0" lang="en-US" altLang="en-US"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20.000</a:t>
                      </a:r>
                      <a:endPar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17.000</a:t>
                      </a:r>
                      <a:endPar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16.000</a:t>
                      </a: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12.000</a:t>
                      </a: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518228">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Αχρησιμοποίητα υπόλοιπα</a:t>
                      </a:r>
                      <a:endParaRPr kumimoji="0" lang="en-US" altLang="en-US" sz="14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10.000</a:t>
                      </a:r>
                      <a:endParaRPr kumimoji="0" lang="en-US"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20.000</a:t>
                      </a: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17.000</a:t>
                      </a: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16.000</a:t>
                      </a: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12.000</a:t>
                      </a:r>
                      <a:endPar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D5B0CADD-BEA5-A440-82FE-8481AB934207}"/>
              </a:ext>
            </a:extLst>
          </p:cNvPr>
          <p:cNvSpPr>
            <a:spLocks noGrp="1"/>
          </p:cNvSpPr>
          <p:nvPr>
            <p:ph type="title"/>
          </p:nvPr>
        </p:nvSpPr>
        <p:spPr>
          <a:xfrm>
            <a:off x="1944688" y="133350"/>
            <a:ext cx="6683375" cy="1295400"/>
          </a:xfrm>
          <a:solidFill>
            <a:schemeClr val="bg1"/>
          </a:solidFill>
        </p:spPr>
        <p:txBody>
          <a:bodyPr/>
          <a:lstStyle/>
          <a:p>
            <a:pPr algn="ctr" eaLnBrk="1" hangingPunct="1"/>
            <a:r>
              <a:rPr lang="el-GR" altLang="ja-JP" sz="2000">
                <a:solidFill>
                  <a:srgbClr val="1FAECD"/>
                </a:solidFill>
                <a:latin typeface="Calibri" panose="020F0502020204030204" pitchFamily="34" charset="0"/>
                <a:cs typeface="Calibri" panose="020F0502020204030204" pitchFamily="34" charset="0"/>
              </a:rPr>
              <a:t> Αχρησιμοποίητα υπόλοιπα</a:t>
            </a:r>
            <a:br>
              <a:rPr lang="el-GR" altLang="ja-JP" sz="2000">
                <a:solidFill>
                  <a:srgbClr val="1FAECD"/>
                </a:solidFill>
                <a:latin typeface="Calibri" panose="020F0502020204030204" pitchFamily="34" charset="0"/>
                <a:cs typeface="Calibri" panose="020F0502020204030204" pitchFamily="34" charset="0"/>
              </a:rPr>
            </a:br>
            <a:r>
              <a:rPr lang="el-GR" altLang="ja-JP" sz="2000">
                <a:solidFill>
                  <a:srgbClr val="1FAECD"/>
                </a:solidFill>
                <a:latin typeface="Calibri" panose="020F0502020204030204" pitchFamily="34" charset="0"/>
                <a:cs typeface="Calibri" panose="020F0502020204030204" pitchFamily="34" charset="0"/>
              </a:rPr>
              <a:t>Παράδειγμα μιας εκλογικής περιφέρειας με 4 έδρες, 5 συνδυασμούς και 100.000 έγκυρα ψηφοδέλτια </a:t>
            </a:r>
            <a:endParaRPr lang="en-US" altLang="en-US" sz="2000">
              <a:solidFill>
                <a:srgbClr val="1FAECD"/>
              </a:solidFill>
              <a:latin typeface="Calibri" panose="020F0502020204030204" pitchFamily="34" charset="0"/>
              <a:ea typeface="Meiryo" panose="020B0604030504040204" pitchFamily="34" charset="-128"/>
              <a:cs typeface="Calibri" panose="020F0502020204030204" pitchFamily="34" charset="0"/>
            </a:endParaRPr>
          </a:p>
        </p:txBody>
      </p:sp>
      <p:sp>
        <p:nvSpPr>
          <p:cNvPr id="46082" name="Content Placeholder 2">
            <a:extLst>
              <a:ext uri="{FF2B5EF4-FFF2-40B4-BE49-F238E27FC236}">
                <a16:creationId xmlns:a16="http://schemas.microsoft.com/office/drawing/2014/main" id="{18B553A9-2923-424C-9057-A5CB48105B38}"/>
              </a:ext>
            </a:extLst>
          </p:cNvPr>
          <p:cNvSpPr>
            <a:spLocks noGrp="1"/>
          </p:cNvSpPr>
          <p:nvPr>
            <p:ph sz="quarter" idx="13"/>
          </p:nvPr>
        </p:nvSpPr>
        <p:spPr/>
        <p:txBody>
          <a:bodyPr rtlCol="0">
            <a:normAutofit/>
          </a:bodyPr>
          <a:lstStyle/>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Η 1</a:t>
            </a:r>
            <a:r>
              <a:rPr lang="el-GR" altLang="en-US" sz="2400" baseline="30000" dirty="0">
                <a:solidFill>
                  <a:schemeClr val="tx1">
                    <a:lumMod val="75000"/>
                    <a:lumOff val="25000"/>
                  </a:schemeClr>
                </a:solidFill>
                <a:latin typeface="Calibri" panose="020F0502020204030204" pitchFamily="34" charset="0"/>
                <a:cs typeface="Calibri" panose="020F0502020204030204" pitchFamily="34" charset="0"/>
              </a:rPr>
              <a:t>η</a:t>
            </a: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 έδρα χορηγείται στον συνδυασμό Α</a:t>
            </a:r>
          </a:p>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Η 2</a:t>
            </a:r>
            <a:r>
              <a:rPr lang="el-GR" altLang="en-US" sz="2400" baseline="30000" dirty="0">
                <a:solidFill>
                  <a:schemeClr val="tx1">
                    <a:lumMod val="75000"/>
                    <a:lumOff val="25000"/>
                  </a:schemeClr>
                </a:solidFill>
                <a:latin typeface="Calibri" panose="020F0502020204030204" pitchFamily="34" charset="0"/>
                <a:cs typeface="Calibri" panose="020F0502020204030204" pitchFamily="34" charset="0"/>
              </a:rPr>
              <a:t>η</a:t>
            </a: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 έδρα βάσει του μεγαλύτερου αχρησιμοποίητου υπόλοιπου στον συνδυασμό Β</a:t>
            </a:r>
          </a:p>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Η 3</a:t>
            </a:r>
            <a:r>
              <a:rPr lang="el-GR" altLang="en-US" sz="2400" baseline="30000" dirty="0">
                <a:solidFill>
                  <a:schemeClr val="tx1">
                    <a:lumMod val="75000"/>
                    <a:lumOff val="25000"/>
                  </a:schemeClr>
                </a:solidFill>
                <a:latin typeface="Calibri" panose="020F0502020204030204" pitchFamily="34" charset="0"/>
                <a:cs typeface="Calibri" panose="020F0502020204030204" pitchFamily="34" charset="0"/>
              </a:rPr>
              <a:t>η</a:t>
            </a: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 έδρα ομοίως στον συνδυασμό Γ</a:t>
            </a:r>
          </a:p>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Η 4</a:t>
            </a:r>
            <a:r>
              <a:rPr lang="el-GR" altLang="en-US" sz="2400" baseline="30000" dirty="0">
                <a:solidFill>
                  <a:schemeClr val="tx1">
                    <a:lumMod val="75000"/>
                    <a:lumOff val="25000"/>
                  </a:schemeClr>
                </a:solidFill>
                <a:latin typeface="Calibri" panose="020F0502020204030204" pitchFamily="34" charset="0"/>
                <a:cs typeface="Calibri" panose="020F0502020204030204" pitchFamily="34" charset="0"/>
              </a:rPr>
              <a:t>η</a:t>
            </a: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 έδρα ομοίως στον συνδυασμό Δ</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B904F4D8-8CE3-B24F-BB50-C55BA7926721}"/>
              </a:ext>
            </a:extLst>
          </p:cNvPr>
          <p:cNvSpPr>
            <a:spLocks noGrp="1"/>
          </p:cNvSpPr>
          <p:nvPr>
            <p:ph type="title"/>
          </p:nvPr>
        </p:nvSpPr>
        <p:spPr/>
        <p:txBody>
          <a:bodyPr rtlCol="0">
            <a:normAutofit/>
          </a:bodyPr>
          <a:lstStyle/>
          <a:p>
            <a:pPr algn="ctr" eaLnBrk="1" fontAlgn="auto" hangingPunct="1">
              <a:spcAft>
                <a:spcPts val="0"/>
              </a:spcAft>
              <a:defRPr/>
            </a:pPr>
            <a:r>
              <a:rPr lang="el-GR" altLang="en-US" sz="2800" dirty="0">
                <a:solidFill>
                  <a:srgbClr val="1FAECD"/>
                </a:solidFill>
                <a:latin typeface="Calibri" panose="020F0502020204030204" pitchFamily="34" charset="0"/>
                <a:cs typeface="Calibri" panose="020F0502020204030204" pitchFamily="34" charset="0"/>
              </a:rPr>
              <a:t>Σ</a:t>
            </a:r>
            <a:r>
              <a:rPr lang="en-US" altLang="en-US" sz="2800" dirty="0" err="1">
                <a:solidFill>
                  <a:srgbClr val="1FAECD"/>
                </a:solidFill>
                <a:latin typeface="Calibri" panose="020F0502020204030204" pitchFamily="34" charset="0"/>
                <a:cs typeface="Calibri" panose="020F0502020204030204" pitchFamily="34" charset="0"/>
              </a:rPr>
              <a:t>ύστημ</a:t>
            </a:r>
            <a:r>
              <a:rPr lang="en-US" altLang="en-US" sz="2800" dirty="0">
                <a:solidFill>
                  <a:srgbClr val="1FAECD"/>
                </a:solidFill>
                <a:latin typeface="Calibri" panose="020F0502020204030204" pitchFamily="34" charset="0"/>
                <a:cs typeface="Calibri" panose="020F0502020204030204" pitchFamily="34" charset="0"/>
              </a:rPr>
              <a:t>α </a:t>
            </a:r>
            <a:r>
              <a:rPr lang="en-US" altLang="en-US" sz="2800" dirty="0" err="1">
                <a:solidFill>
                  <a:srgbClr val="1FAECD"/>
                </a:solidFill>
                <a:latin typeface="Calibri" panose="020F0502020204030204" pitchFamily="34" charset="0"/>
                <a:cs typeface="Calibri" panose="020F0502020204030204" pitchFamily="34" charset="0"/>
              </a:rPr>
              <a:t>Hagenbach</a:t>
            </a:r>
            <a:r>
              <a:rPr lang="en-US" altLang="en-US" sz="2800" dirty="0">
                <a:solidFill>
                  <a:srgbClr val="1FAECD"/>
                </a:solidFill>
                <a:latin typeface="Calibri" panose="020F0502020204030204" pitchFamily="34" charset="0"/>
                <a:cs typeface="Calibri" panose="020F0502020204030204" pitchFamily="34" charset="0"/>
              </a:rPr>
              <a:t>-Bischoff</a:t>
            </a:r>
            <a:r>
              <a:rPr lang="el-GR" altLang="en-US" sz="2800" dirty="0">
                <a:solidFill>
                  <a:srgbClr val="1FAECD"/>
                </a:solidFill>
                <a:latin typeface="Calibri" panose="020F0502020204030204" pitchFamily="34" charset="0"/>
                <a:cs typeface="Calibri" panose="020F0502020204030204" pitchFamily="34" charset="0"/>
              </a:rPr>
              <a:t> </a:t>
            </a:r>
            <a:br>
              <a:rPr lang="en-US" altLang="en-US" sz="2800" dirty="0">
                <a:solidFill>
                  <a:srgbClr val="1FAECD"/>
                </a:solidFill>
                <a:latin typeface="Calibri" panose="020F0502020204030204" pitchFamily="34" charset="0"/>
                <a:cs typeface="Calibri" panose="020F0502020204030204" pitchFamily="34" charset="0"/>
              </a:rPr>
            </a:br>
            <a:r>
              <a:rPr lang="el-GR" altLang="en-US" sz="2800" dirty="0">
                <a:solidFill>
                  <a:srgbClr val="1FAECD"/>
                </a:solidFill>
                <a:latin typeface="Calibri" panose="020F0502020204030204" pitchFamily="34" charset="0"/>
                <a:cs typeface="Calibri" panose="020F0502020204030204" pitchFamily="34" charset="0"/>
              </a:rPr>
              <a:t>(μέθοδος +1)</a:t>
            </a:r>
            <a:endParaRPr lang="en-US" altLang="en-US" sz="28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A7014EE-1D24-5A40-94C9-611634E25472}"/>
              </a:ext>
            </a:extLst>
          </p:cNvPr>
          <p:cNvSpPr>
            <a:spLocks noGrp="1"/>
          </p:cNvSpPr>
          <p:nvPr>
            <p:ph sz="quarter" idx="13"/>
          </p:nvPr>
        </p:nvSpPr>
        <p:spPr>
          <a:xfrm>
            <a:off x="609600" y="1657350"/>
            <a:ext cx="8153400" cy="3276600"/>
          </a:xfrm>
        </p:spPr>
        <p:txBody>
          <a:bodyPr rtlCol="0">
            <a:normAutofit lnSpcReduction="10000"/>
          </a:bodyPr>
          <a:lstStyle/>
          <a:p>
            <a:pPr eaLnBrk="1" fontAlgn="auto" hangingPunct="1">
              <a:lnSpc>
                <a:spcPct val="80000"/>
              </a:lnSpc>
              <a:spcAft>
                <a:spcPts val="0"/>
              </a:spcAft>
              <a:buFont typeface="Wingdings 3" charset="2"/>
              <a:buChar char=""/>
              <a:defRPr/>
            </a:pPr>
            <a:r>
              <a:rPr lang="el-GR" altLang="en-US" sz="2200" dirty="0">
                <a:solidFill>
                  <a:schemeClr val="tx1">
                    <a:lumMod val="75000"/>
                    <a:lumOff val="25000"/>
                  </a:schemeClr>
                </a:solidFill>
                <a:latin typeface="Calibri" panose="020F0502020204030204" pitchFamily="34" charset="0"/>
                <a:cs typeface="Calibri" panose="020F0502020204030204" pitchFamily="34" charset="0"/>
              </a:rPr>
              <a:t>Δημιουργήθηκε από τον Ελβετό καθηγητή μαθηματικών και φυσικής </a:t>
            </a:r>
            <a:r>
              <a:rPr lang="el-GR" altLang="en-US" sz="2200" dirty="0" err="1">
                <a:solidFill>
                  <a:schemeClr val="tx1">
                    <a:lumMod val="75000"/>
                    <a:lumOff val="25000"/>
                  </a:schemeClr>
                </a:solidFill>
                <a:latin typeface="Calibri" panose="020F0502020204030204" pitchFamily="34" charset="0"/>
                <a:cs typeface="Calibri" panose="020F0502020204030204" pitchFamily="34" charset="0"/>
              </a:rPr>
              <a:t>Eduard</a:t>
            </a:r>
            <a:r>
              <a:rPr lang="en-US" altLang="en-US" sz="2200" dirty="0">
                <a:solidFill>
                  <a:schemeClr val="tx1">
                    <a:lumMod val="75000"/>
                    <a:lumOff val="25000"/>
                  </a:schemeClr>
                </a:solidFill>
                <a:latin typeface="Calibri" panose="020F0502020204030204" pitchFamily="34" charset="0"/>
                <a:cs typeface="Calibri" panose="020F0502020204030204" pitchFamily="34" charset="0"/>
              </a:rPr>
              <a:t> </a:t>
            </a:r>
            <a:r>
              <a:rPr lang="el-GR" altLang="en-US" sz="2200" dirty="0" err="1">
                <a:solidFill>
                  <a:schemeClr val="tx1">
                    <a:lumMod val="75000"/>
                    <a:lumOff val="25000"/>
                  </a:schemeClr>
                </a:solidFill>
                <a:latin typeface="Calibri" panose="020F0502020204030204" pitchFamily="34" charset="0"/>
                <a:cs typeface="Calibri" panose="020F0502020204030204" pitchFamily="34" charset="0"/>
              </a:rPr>
              <a:t>Hagenbach-Bischoff</a:t>
            </a:r>
            <a:r>
              <a:rPr lang="el-GR" altLang="en-US" sz="2200" dirty="0">
                <a:solidFill>
                  <a:schemeClr val="tx1">
                    <a:lumMod val="75000"/>
                    <a:lumOff val="25000"/>
                  </a:schemeClr>
                </a:solidFill>
                <a:latin typeface="Calibri" panose="020F0502020204030204" pitchFamily="34" charset="0"/>
                <a:cs typeface="Calibri" panose="020F0502020204030204" pitchFamily="34" charset="0"/>
              </a:rPr>
              <a:t>.</a:t>
            </a:r>
            <a:endParaRPr lang="en-US" altLang="en-US" sz="2200" dirty="0">
              <a:solidFill>
                <a:schemeClr val="tx1">
                  <a:lumMod val="75000"/>
                  <a:lumOff val="25000"/>
                </a:schemeClr>
              </a:solidFill>
              <a:latin typeface="Calibri" panose="020F0502020204030204" pitchFamily="34" charset="0"/>
              <a:cs typeface="Calibri" panose="020F0502020204030204" pitchFamily="34" charset="0"/>
            </a:endParaRPr>
          </a:p>
          <a:p>
            <a:pPr algn="just" eaLnBrk="1" fontAlgn="auto" hangingPunct="1">
              <a:lnSpc>
                <a:spcPct val="80000"/>
              </a:lnSpc>
              <a:spcAft>
                <a:spcPts val="0"/>
              </a:spcAft>
              <a:buFont typeface="Wingdings 3" charset="2"/>
              <a:buChar char=""/>
              <a:defRPr/>
            </a:pPr>
            <a:r>
              <a:rPr lang="el-GR" altLang="en-US" sz="2200" dirty="0">
                <a:solidFill>
                  <a:schemeClr val="tx1">
                    <a:lumMod val="75000"/>
                    <a:lumOff val="25000"/>
                  </a:schemeClr>
                </a:solidFill>
                <a:latin typeface="Calibri" panose="020F0502020204030204" pitchFamily="34" charset="0"/>
                <a:cs typeface="Calibri" panose="020F0502020204030204" pitchFamily="34" charset="0"/>
              </a:rPr>
              <a:t>Βασικό χαρακτηριστικό:  η διαφοροποίηση των εκλογικών μέτρων. Εκλογικό μέτρο είναι το πηλίκο του συνόλου των έγκυρων ψήφων προς το σύνολο των εδρών + μία.</a:t>
            </a:r>
            <a:endParaRPr lang="en-US" altLang="en-US" sz="2200" dirty="0">
              <a:solidFill>
                <a:schemeClr val="tx1">
                  <a:lumMod val="75000"/>
                  <a:lumOff val="25000"/>
                </a:schemeClr>
              </a:solidFill>
              <a:latin typeface="Calibri" panose="020F0502020204030204" pitchFamily="34" charset="0"/>
              <a:cs typeface="Calibri" panose="020F0502020204030204" pitchFamily="34" charset="0"/>
            </a:endParaRPr>
          </a:p>
          <a:p>
            <a:pPr eaLnBrk="1" fontAlgn="auto" hangingPunct="1">
              <a:lnSpc>
                <a:spcPct val="80000"/>
              </a:lnSpc>
              <a:spcAft>
                <a:spcPts val="0"/>
              </a:spcAft>
              <a:buFont typeface="Wingdings 3" charset="2"/>
              <a:buChar char=""/>
              <a:defRPr/>
            </a:pPr>
            <a:r>
              <a:rPr lang="el-GR" altLang="en-US" sz="2200" b="1" dirty="0">
                <a:solidFill>
                  <a:srgbClr val="FF0000"/>
                </a:solidFill>
                <a:latin typeface="Calibri" panose="020F0502020204030204" pitchFamily="34" charset="0"/>
                <a:cs typeface="Calibri" panose="020F0502020204030204" pitchFamily="34" charset="0"/>
              </a:rPr>
              <a:t>Εκλογικό μέτρο =  σύνολο εγκύρων ψήφων</a:t>
            </a:r>
            <a:r>
              <a:rPr lang="en-US" altLang="en-US" sz="2200" b="1" dirty="0">
                <a:solidFill>
                  <a:srgbClr val="FF0000"/>
                </a:solidFill>
                <a:latin typeface="Calibri" panose="020F0502020204030204" pitchFamily="34" charset="0"/>
                <a:cs typeface="Calibri" panose="020F0502020204030204" pitchFamily="34" charset="0"/>
              </a:rPr>
              <a:t>/</a:t>
            </a:r>
            <a:r>
              <a:rPr lang="el-GR" altLang="en-US" sz="2200" b="1" dirty="0">
                <a:solidFill>
                  <a:srgbClr val="FF0000"/>
                </a:solidFill>
                <a:latin typeface="Calibri" panose="020F0502020204030204" pitchFamily="34" charset="0"/>
                <a:cs typeface="Calibri" panose="020F0502020204030204" pitchFamily="34" charset="0"/>
              </a:rPr>
              <a:t>                                    								διαθέσιμες έδρες +1</a:t>
            </a:r>
            <a:endParaRPr lang="el-GR" altLang="en-US" sz="2200" b="1" u="sng" dirty="0">
              <a:solidFill>
                <a:srgbClr val="FF0000"/>
              </a:solidFill>
              <a:latin typeface="Calibri" panose="020F0502020204030204" pitchFamily="34" charset="0"/>
              <a:cs typeface="Calibri" panose="020F0502020204030204" pitchFamily="34" charset="0"/>
            </a:endParaRPr>
          </a:p>
          <a:p>
            <a:pPr eaLnBrk="1" fontAlgn="auto" hangingPunct="1">
              <a:lnSpc>
                <a:spcPct val="80000"/>
              </a:lnSpc>
              <a:spcAft>
                <a:spcPts val="0"/>
              </a:spcAft>
              <a:buFont typeface="Wingdings 3" charset="2"/>
              <a:buChar char=""/>
              <a:defRPr/>
            </a:pPr>
            <a:r>
              <a:rPr lang="el-GR" altLang="en-US" sz="2200" dirty="0">
                <a:solidFill>
                  <a:schemeClr val="tx1">
                    <a:lumMod val="75000"/>
                    <a:lumOff val="25000"/>
                  </a:schemeClr>
                </a:solidFill>
                <a:latin typeface="Calibri" panose="020F0502020204030204" pitchFamily="34" charset="0"/>
                <a:cs typeface="Calibri" panose="020F0502020204030204" pitchFamily="34" charset="0"/>
              </a:rPr>
              <a:t>Τούτο διευκολύνει την πλήρη κατανομή των εδρών. </a:t>
            </a:r>
          </a:p>
          <a:p>
            <a:pPr eaLnBrk="1" fontAlgn="auto" hangingPunct="1">
              <a:lnSpc>
                <a:spcPct val="80000"/>
              </a:lnSpc>
              <a:spcAft>
                <a:spcPts val="0"/>
              </a:spcAft>
              <a:buFont typeface="Wingdings 3" charset="2"/>
              <a:buChar char=""/>
              <a:defRPr/>
            </a:pPr>
            <a:r>
              <a:rPr lang="el-GR" altLang="en-US" sz="2200" dirty="0">
                <a:solidFill>
                  <a:schemeClr val="tx1">
                    <a:lumMod val="75000"/>
                    <a:lumOff val="25000"/>
                  </a:schemeClr>
                </a:solidFill>
                <a:latin typeface="Calibri" panose="020F0502020204030204" pitchFamily="34" charset="0"/>
                <a:cs typeface="Calibri" panose="020F0502020204030204" pitchFamily="34" charset="0"/>
              </a:rPr>
              <a:t>Η δεύτερη κατανομή διενεργείται στην περιφέρεια (ή σε ευρύτερες περιφέρειες) βάσει των αχρησιμοποίητων υπολοίπων του κάθε συνδυασμού.</a:t>
            </a:r>
          </a:p>
          <a:p>
            <a:pPr eaLnBrk="1" fontAlgn="auto" hangingPunct="1">
              <a:lnSpc>
                <a:spcPct val="80000"/>
              </a:lnSpc>
              <a:spcAft>
                <a:spcPts val="0"/>
              </a:spcAft>
              <a:buFont typeface="Wingdings 3" charset="2"/>
              <a:buChar char=""/>
              <a:defRPr/>
            </a:pPr>
            <a:endParaRPr lang="el-GR" altLang="en-US" sz="220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F3C5E452-3246-1947-998A-D8BFF471AE21}"/>
              </a:ext>
            </a:extLst>
          </p:cNvPr>
          <p:cNvSpPr>
            <a:spLocks noGrp="1"/>
          </p:cNvSpPr>
          <p:nvPr>
            <p:ph type="title"/>
          </p:nvPr>
        </p:nvSpPr>
        <p:spPr>
          <a:xfrm>
            <a:off x="1981200" y="136525"/>
            <a:ext cx="6683375" cy="960438"/>
          </a:xfrm>
          <a:solidFill>
            <a:schemeClr val="bg1"/>
          </a:solidFill>
        </p:spPr>
        <p:txBody>
          <a:bodyPr/>
          <a:lstStyle/>
          <a:p>
            <a:pPr algn="ctr" eaLnBrk="1" hangingPunct="1"/>
            <a:r>
              <a:rPr lang="el-GR" altLang="en-US" sz="2000">
                <a:solidFill>
                  <a:srgbClr val="1FAECD"/>
                </a:solidFill>
                <a:latin typeface="Calibri" panose="020F0502020204030204" pitchFamily="34" charset="0"/>
                <a:cs typeface="Calibri" panose="020F0502020204030204" pitchFamily="34" charset="0"/>
              </a:rPr>
              <a:t>Σ</a:t>
            </a:r>
            <a:r>
              <a:rPr lang="en-US" altLang="en-US" sz="2000">
                <a:solidFill>
                  <a:srgbClr val="1FAECD"/>
                </a:solidFill>
                <a:latin typeface="Calibri" panose="020F0502020204030204" pitchFamily="34" charset="0"/>
                <a:cs typeface="Calibri" panose="020F0502020204030204" pitchFamily="34" charset="0"/>
              </a:rPr>
              <a:t>ύστημα Hagenbach-Bischoff</a:t>
            </a:r>
            <a:r>
              <a:rPr lang="el-GR" altLang="en-US" sz="2000">
                <a:solidFill>
                  <a:srgbClr val="1FAECD"/>
                </a:solidFill>
                <a:latin typeface="Calibri" panose="020F0502020204030204" pitchFamily="34" charset="0"/>
                <a:cs typeface="Calibri" panose="020F0502020204030204" pitchFamily="34" charset="0"/>
              </a:rPr>
              <a:t> </a:t>
            </a:r>
            <a:br>
              <a:rPr lang="el-GR" altLang="en-US" sz="2000">
                <a:solidFill>
                  <a:srgbClr val="1FAECD"/>
                </a:solidFill>
                <a:latin typeface="Calibri" panose="020F0502020204030204" pitchFamily="34" charset="0"/>
                <a:cs typeface="Calibri" panose="020F0502020204030204" pitchFamily="34" charset="0"/>
              </a:rPr>
            </a:br>
            <a:r>
              <a:rPr lang="el-GR" altLang="ja-JP" sz="2000">
                <a:solidFill>
                  <a:srgbClr val="1FAECD"/>
                </a:solidFill>
                <a:latin typeface="Calibri" panose="020F0502020204030204" pitchFamily="34" charset="0"/>
                <a:cs typeface="Calibri" panose="020F0502020204030204" pitchFamily="34" charset="0"/>
              </a:rPr>
              <a:t>Παράδειγμα μιας εκλογικής περιφέρειας με 4 έδρες, 5 συνδυασμούς και 100.000 έγκυρα ψηφοδέλτια </a:t>
            </a:r>
            <a:endParaRPr lang="en-US" altLang="en-US" sz="2000">
              <a:solidFill>
                <a:srgbClr val="1FAECD"/>
              </a:solidFill>
              <a:latin typeface="Calibri" panose="020F0502020204030204" pitchFamily="34" charset="0"/>
              <a:cs typeface="Calibri" panose="020F0502020204030204" pitchFamily="34" charset="0"/>
            </a:endParaRPr>
          </a:p>
        </p:txBody>
      </p:sp>
      <p:sp>
        <p:nvSpPr>
          <p:cNvPr id="57346" name="Content Placeholder 2">
            <a:extLst>
              <a:ext uri="{FF2B5EF4-FFF2-40B4-BE49-F238E27FC236}">
                <a16:creationId xmlns:a16="http://schemas.microsoft.com/office/drawing/2014/main" id="{77CB80BB-1211-074F-B1CE-7138392A8A57}"/>
              </a:ext>
            </a:extLst>
          </p:cNvPr>
          <p:cNvSpPr>
            <a:spLocks noGrp="1" noChangeArrowheads="1"/>
          </p:cNvSpPr>
          <p:nvPr>
            <p:ph sz="quarter" idx="13"/>
          </p:nvPr>
        </p:nvSpPr>
        <p:spPr/>
        <p:txBody>
          <a:bodyPr/>
          <a:lstStyle/>
          <a:p>
            <a:pPr eaLnBrk="1" hangingPunct="1"/>
            <a:r>
              <a:rPr lang="el-GR" altLang="en-US" sz="1400">
                <a:latin typeface="Calibri" panose="020F0502020204030204" pitchFamily="34" charset="0"/>
                <a:cs typeface="Calibri" panose="020F0502020204030204" pitchFamily="34" charset="0"/>
              </a:rPr>
              <a:t>Εκλογικό μέτρο 100.000: 4 (+1) = 20.000</a:t>
            </a:r>
            <a:endParaRPr lang="en-US" altLang="en-US" sz="140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36F5B845-0C3A-9A48-86B2-4C3654D6CF79}"/>
              </a:ext>
            </a:extLst>
          </p:cNvPr>
          <p:cNvGraphicFramePr>
            <a:graphicFrameLocks noGrp="1"/>
          </p:cNvGraphicFramePr>
          <p:nvPr/>
        </p:nvGraphicFramePr>
        <p:xfrm>
          <a:off x="914400" y="1733550"/>
          <a:ext cx="7391400" cy="2652713"/>
        </p:xfrm>
        <a:graphic>
          <a:graphicData uri="http://schemas.openxmlformats.org/drawingml/2006/table">
            <a:tbl>
              <a:tblPr/>
              <a:tblGrid>
                <a:gridCol w="12319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31900">
                  <a:extLst>
                    <a:ext uri="{9D8B030D-6E8A-4147-A177-3AD203B41FA5}">
                      <a16:colId xmlns:a16="http://schemas.microsoft.com/office/drawing/2014/main" val="20004"/>
                    </a:ext>
                  </a:extLst>
                </a:gridCol>
                <a:gridCol w="1231900">
                  <a:extLst>
                    <a:ext uri="{9D8B030D-6E8A-4147-A177-3AD203B41FA5}">
                      <a16:colId xmlns:a16="http://schemas.microsoft.com/office/drawing/2014/main" val="20005"/>
                    </a:ext>
                  </a:extLst>
                </a:gridCol>
              </a:tblGrid>
              <a:tr h="1189332">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Διαιρέτης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20.000</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Α 35.000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Β 20.000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Γ 17.000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Δ 16.000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Ε 12.000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45103">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1η έδρα στον συνδυασμό 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2</a:t>
                      </a:r>
                      <a:r>
                        <a:rPr kumimoji="0" lang="el-GR" altLang="en-US" sz="1400" b="0" i="0" u="none" strike="noStrike" cap="none" normalizeH="0" baseline="3000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η</a:t>
                      </a:r>
                      <a:r>
                        <a:rPr kumimoji="0" lang="el-GR" altLang="en-US" sz="14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 έδρα στον συνδυασμό Β</a:t>
                      </a:r>
                      <a:endParaRPr kumimoji="0" lang="en-US" altLang="en-US" sz="1400" b="0" i="0" u="none" strike="noStrike" cap="none" normalizeH="0" baseline="0" dirty="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35.000</a:t>
                      </a:r>
                      <a:endParaRPr kumimoji="0" lang="en-US" altLang="en-US" sz="20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20.000</a:t>
                      </a:r>
                      <a:endParaRPr kumimoji="0" lang="en-US" altLang="en-US" sz="20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17.000</a:t>
                      </a:r>
                      <a:endParaRPr kumimoji="0" lang="en-US" altLang="en-US" sz="20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518278">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Αχρησιμοποίητα υπόλοιπα</a:t>
                      </a:r>
                      <a:endParaRPr kumimoji="0" lang="en-US" altLang="en-US" sz="14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15.000</a:t>
                      </a:r>
                      <a:endParaRPr kumimoji="0" lang="en-US" altLang="en-US" sz="20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dirty="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9"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3"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Rectangle 3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DF275-62A0-DD48-B045-47AD4B4B7600}"/>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2000">
                <a:solidFill>
                  <a:schemeClr val="bg1"/>
                </a:solidFill>
              </a:rPr>
              <a:t>Σύστημα D’Hondt </a:t>
            </a:r>
            <a:br>
              <a:rPr lang="en-US" altLang="en-US" sz="2000">
                <a:solidFill>
                  <a:schemeClr val="bg1"/>
                </a:solidFill>
              </a:rPr>
            </a:br>
            <a:r>
              <a:rPr lang="en-US" altLang="en-US" sz="2000">
                <a:solidFill>
                  <a:schemeClr val="bg1"/>
                </a:solidFill>
              </a:rPr>
              <a:t>ή σύστημα μεγαλύτερων μέσων όρων</a:t>
            </a:r>
          </a:p>
        </p:txBody>
      </p:sp>
      <p:sp>
        <p:nvSpPr>
          <p:cNvPr id="4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a:extLst>
              <a:ext uri="{FF2B5EF4-FFF2-40B4-BE49-F238E27FC236}">
                <a16:creationId xmlns:a16="http://schemas.microsoft.com/office/drawing/2014/main" id="{09221C61-6BEA-1841-8D82-C78015326F14}"/>
              </a:ext>
            </a:extLst>
          </p:cNvPr>
          <p:cNvGraphicFramePr>
            <a:graphicFrameLocks noGrp="1"/>
          </p:cNvGraphicFramePr>
          <p:nvPr>
            <p:ph sz="quarter" idx="13"/>
            <p:extLst>
              <p:ext uri="{D42A27DB-BD31-4B8C-83A1-F6EECF244321}">
                <p14:modId xmlns:p14="http://schemas.microsoft.com/office/powerpoint/2010/main" val="3148577846"/>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FB7CD77-4658-1441-A66D-B50F9F09EAC9}"/>
              </a:ext>
            </a:extLst>
          </p:cNvPr>
          <p:cNvSpPr>
            <a:spLocks noGrp="1"/>
          </p:cNvSpPr>
          <p:nvPr>
            <p:ph type="title"/>
          </p:nvPr>
        </p:nvSpPr>
        <p:spPr>
          <a:xfrm>
            <a:off x="685800" y="468313"/>
            <a:ext cx="7942263" cy="960437"/>
          </a:xfrm>
        </p:spPr>
        <p:txBody>
          <a:bodyPr/>
          <a:lstStyle/>
          <a:p>
            <a:pPr algn="ctr" eaLnBrk="1" hangingPunct="1"/>
            <a:r>
              <a:rPr lang="el-GR" altLang="en-US" sz="2400" b="1">
                <a:latin typeface="Calibri" panose="020F0502020204030204" pitchFamily="34" charset="0"/>
                <a:ea typeface="Verdana" panose="020B0604030504040204" pitchFamily="34" charset="0"/>
                <a:cs typeface="Calibri" panose="020F0502020204030204" pitchFamily="34" charset="0"/>
              </a:rPr>
              <a:t>Εκλογικό σώμα και εγγραφή στους εκλογικούς καταλόγους</a:t>
            </a:r>
            <a:endParaRPr lang="en-US" altLang="en-US" sz="2400" b="1">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2" name="Content Placeholder 1">
            <a:extLst>
              <a:ext uri="{FF2B5EF4-FFF2-40B4-BE49-F238E27FC236}">
                <a16:creationId xmlns:a16="http://schemas.microsoft.com/office/drawing/2014/main" id="{EEDE5463-8F70-B645-AA81-51441B26913E}"/>
              </a:ext>
            </a:extLst>
          </p:cNvPr>
          <p:cNvGraphicFramePr>
            <a:graphicFrameLocks noGrp="1"/>
          </p:cNvGraphicFramePr>
          <p:nvPr>
            <p:ph sz="quarter" idx="13"/>
            <p:extLst>
              <p:ext uri="{D42A27DB-BD31-4B8C-83A1-F6EECF244321}">
                <p14:modId xmlns:p14="http://schemas.microsoft.com/office/powerpoint/2010/main" val="4084748834"/>
              </p:ext>
            </p:extLst>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97E9064-8D7E-F346-B62A-CBE4608448BC}"/>
              </a:ext>
            </a:extLst>
          </p:cNvPr>
          <p:cNvSpPr>
            <a:spLocks noGrp="1"/>
          </p:cNvSpPr>
          <p:nvPr>
            <p:ph type="title"/>
          </p:nvPr>
        </p:nvSpPr>
        <p:spPr>
          <a:xfrm>
            <a:off x="1447800" y="201613"/>
            <a:ext cx="6683375" cy="960437"/>
          </a:xfrm>
          <a:solidFill>
            <a:schemeClr val="bg1"/>
          </a:solidFill>
        </p:spPr>
        <p:txBody>
          <a:bodyPr/>
          <a:lstStyle/>
          <a:p>
            <a:pPr algn="ctr" eaLnBrk="1" hangingPunct="1"/>
            <a:r>
              <a:rPr lang="el-GR" altLang="en-US" sz="2000">
                <a:solidFill>
                  <a:srgbClr val="1FAECD"/>
                </a:solidFill>
                <a:latin typeface="Calibri" panose="020F0502020204030204" pitchFamily="34" charset="0"/>
                <a:cs typeface="Calibri" panose="020F0502020204030204" pitchFamily="34" charset="0"/>
              </a:rPr>
              <a:t>Σύστημα </a:t>
            </a:r>
            <a:r>
              <a:rPr lang="en-US" altLang="en-US" sz="2000">
                <a:solidFill>
                  <a:srgbClr val="1FAECD"/>
                </a:solidFill>
                <a:latin typeface="Calibri" panose="020F0502020204030204" pitchFamily="34" charset="0"/>
                <a:cs typeface="Calibri" panose="020F0502020204030204" pitchFamily="34" charset="0"/>
              </a:rPr>
              <a:t>D</a:t>
            </a:r>
            <a:r>
              <a:rPr lang="ja-JP" altLang="en-US" sz="2000">
                <a:solidFill>
                  <a:srgbClr val="1FAECD"/>
                </a:solidFill>
                <a:latin typeface="Calibri" panose="020F0502020204030204" pitchFamily="34" charset="0"/>
                <a:cs typeface="Calibri" panose="020F0502020204030204" pitchFamily="34" charset="0"/>
              </a:rPr>
              <a:t>’</a:t>
            </a:r>
            <a:r>
              <a:rPr lang="en-US" altLang="ja-JP" sz="2000">
                <a:solidFill>
                  <a:srgbClr val="1FAECD"/>
                </a:solidFill>
                <a:latin typeface="Calibri" panose="020F0502020204030204" pitchFamily="34" charset="0"/>
                <a:cs typeface="Calibri" panose="020F0502020204030204" pitchFamily="34" charset="0"/>
              </a:rPr>
              <a:t> Hondt</a:t>
            </a:r>
            <a:r>
              <a:rPr lang="el-GR" altLang="ja-JP" sz="2000">
                <a:solidFill>
                  <a:srgbClr val="1FAECD"/>
                </a:solidFill>
                <a:latin typeface="Calibri" panose="020F0502020204030204" pitchFamily="34" charset="0"/>
                <a:cs typeface="Calibri" panose="020F0502020204030204" pitchFamily="34" charset="0"/>
              </a:rPr>
              <a:t> </a:t>
            </a:r>
            <a:br>
              <a:rPr lang="el-GR" altLang="ja-JP" sz="2000">
                <a:solidFill>
                  <a:srgbClr val="1FAECD"/>
                </a:solidFill>
                <a:latin typeface="Calibri" panose="020F0502020204030204" pitchFamily="34" charset="0"/>
                <a:cs typeface="Calibri" panose="020F0502020204030204" pitchFamily="34" charset="0"/>
              </a:rPr>
            </a:br>
            <a:r>
              <a:rPr lang="el-GR" altLang="ja-JP" sz="2000">
                <a:solidFill>
                  <a:srgbClr val="1FAECD"/>
                </a:solidFill>
                <a:latin typeface="Calibri" panose="020F0502020204030204" pitchFamily="34" charset="0"/>
                <a:cs typeface="Calibri" panose="020F0502020204030204" pitchFamily="34" charset="0"/>
              </a:rPr>
              <a:t> Παράδειγμα μιας εκλογικής περιφέρειας με 4 έδρες, 5 συνδυασμούς και 100.000 έγκυρα ψηφοδέλτια </a:t>
            </a:r>
            <a:endParaRPr lang="en-US" altLang="en-US" sz="2000">
              <a:solidFill>
                <a:srgbClr val="1FAECD"/>
              </a:solidFill>
              <a:latin typeface="Calibri" panose="020F0502020204030204" pitchFamily="34" charset="0"/>
              <a:cs typeface="Calibri" panose="020F0502020204030204" pitchFamily="34" charset="0"/>
            </a:endParaRPr>
          </a:p>
        </p:txBody>
      </p:sp>
      <p:sp>
        <p:nvSpPr>
          <p:cNvPr id="59394" name="Content Placeholder 2">
            <a:extLst>
              <a:ext uri="{FF2B5EF4-FFF2-40B4-BE49-F238E27FC236}">
                <a16:creationId xmlns:a16="http://schemas.microsoft.com/office/drawing/2014/main" id="{ED21F18C-1B84-9F4B-B4F9-428B0953806E}"/>
              </a:ext>
            </a:extLst>
          </p:cNvPr>
          <p:cNvSpPr>
            <a:spLocks noGrp="1" noChangeArrowheads="1"/>
          </p:cNvSpPr>
          <p:nvPr>
            <p:ph sz="quarter" idx="13"/>
          </p:nvPr>
        </p:nvSpPr>
        <p:spPr/>
        <p:txBody>
          <a:bodyPr/>
          <a:lstStyle/>
          <a:p>
            <a:pPr eaLnBrk="1" hangingPunct="1"/>
            <a:endParaRPr lang="en-US" altLang="en-US" sz="1400"/>
          </a:p>
        </p:txBody>
      </p:sp>
      <p:graphicFrame>
        <p:nvGraphicFramePr>
          <p:cNvPr id="4" name="Table 3">
            <a:extLst>
              <a:ext uri="{FF2B5EF4-FFF2-40B4-BE49-F238E27FC236}">
                <a16:creationId xmlns:a16="http://schemas.microsoft.com/office/drawing/2014/main" id="{59153518-C636-0648-B473-AE8DB781AB0C}"/>
              </a:ext>
            </a:extLst>
          </p:cNvPr>
          <p:cNvGraphicFramePr>
            <a:graphicFrameLocks noGrp="1"/>
          </p:cNvGraphicFramePr>
          <p:nvPr/>
        </p:nvGraphicFramePr>
        <p:xfrm>
          <a:off x="914400" y="1733550"/>
          <a:ext cx="7391400" cy="2725738"/>
        </p:xfrm>
        <a:graphic>
          <a:graphicData uri="http://schemas.openxmlformats.org/drawingml/2006/table">
            <a:tbl>
              <a:tblPr/>
              <a:tblGrid>
                <a:gridCol w="1231900">
                  <a:extLst>
                    <a:ext uri="{9D8B030D-6E8A-4147-A177-3AD203B41FA5}">
                      <a16:colId xmlns:a16="http://schemas.microsoft.com/office/drawing/2014/main" val="20000"/>
                    </a:ext>
                  </a:extLst>
                </a:gridCol>
                <a:gridCol w="12319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31900">
                  <a:extLst>
                    <a:ext uri="{9D8B030D-6E8A-4147-A177-3AD203B41FA5}">
                      <a16:colId xmlns:a16="http://schemas.microsoft.com/office/drawing/2014/main" val="20004"/>
                    </a:ext>
                  </a:extLst>
                </a:gridCol>
                <a:gridCol w="1231900">
                  <a:extLst>
                    <a:ext uri="{9D8B030D-6E8A-4147-A177-3AD203B41FA5}">
                      <a16:colId xmlns:a16="http://schemas.microsoft.com/office/drawing/2014/main" val="20005"/>
                    </a:ext>
                  </a:extLst>
                </a:gridCol>
              </a:tblGrid>
              <a:tr h="1189038">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διαιρέτης</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Α 35.000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Β 20.000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Γ 17.000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Δ 16.000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Ε 12.000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6875">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35.000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20.000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396875">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2</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17.500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10.000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8.500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8.000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371475">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3</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11.666</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6.667</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5.667</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5.334</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4.000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371475">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4</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8.750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5.000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4.250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4.000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3.000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7D2673F-D965-0F47-871D-A0F6502BA327}"/>
              </a:ext>
            </a:extLst>
          </p:cNvPr>
          <p:cNvSpPr>
            <a:spLocks noGrp="1"/>
          </p:cNvSpPr>
          <p:nvPr>
            <p:ph type="title"/>
          </p:nvPr>
        </p:nvSpPr>
        <p:spPr>
          <a:xfrm>
            <a:off x="1219200" y="209550"/>
            <a:ext cx="6683375" cy="960438"/>
          </a:xfrm>
          <a:solidFill>
            <a:schemeClr val="bg1"/>
          </a:solidFill>
        </p:spPr>
        <p:txBody>
          <a:bodyPr/>
          <a:lstStyle/>
          <a:p>
            <a:pPr algn="ctr" eaLnBrk="1" hangingPunct="1"/>
            <a:r>
              <a:rPr lang="el-GR" altLang="en-US" sz="2000">
                <a:solidFill>
                  <a:srgbClr val="1FAECD"/>
                </a:solidFill>
                <a:latin typeface="Calibri" panose="020F0502020204030204" pitchFamily="34" charset="0"/>
                <a:cs typeface="Calibri" panose="020F0502020204030204" pitchFamily="34" charset="0"/>
              </a:rPr>
              <a:t>Σύστημα </a:t>
            </a:r>
            <a:r>
              <a:rPr lang="en-US" altLang="en-US" sz="2000">
                <a:solidFill>
                  <a:srgbClr val="1FAECD"/>
                </a:solidFill>
                <a:latin typeface="Calibri" panose="020F0502020204030204" pitchFamily="34" charset="0"/>
                <a:cs typeface="Calibri" panose="020F0502020204030204" pitchFamily="34" charset="0"/>
              </a:rPr>
              <a:t>D</a:t>
            </a:r>
            <a:r>
              <a:rPr lang="ja-JP" altLang="en-US" sz="2000">
                <a:solidFill>
                  <a:srgbClr val="1FAECD"/>
                </a:solidFill>
                <a:latin typeface="Calibri" panose="020F0502020204030204" pitchFamily="34" charset="0"/>
                <a:cs typeface="Calibri" panose="020F0502020204030204" pitchFamily="34" charset="0"/>
              </a:rPr>
              <a:t>’</a:t>
            </a:r>
            <a:r>
              <a:rPr lang="en-US" altLang="ja-JP" sz="2000">
                <a:solidFill>
                  <a:srgbClr val="1FAECD"/>
                </a:solidFill>
                <a:latin typeface="Calibri" panose="020F0502020204030204" pitchFamily="34" charset="0"/>
                <a:cs typeface="Calibri" panose="020F0502020204030204" pitchFamily="34" charset="0"/>
              </a:rPr>
              <a:t> Hondt</a:t>
            </a:r>
            <a:r>
              <a:rPr lang="el-GR" altLang="ja-JP" sz="2000">
                <a:solidFill>
                  <a:srgbClr val="1FAECD"/>
                </a:solidFill>
                <a:latin typeface="Calibri" panose="020F0502020204030204" pitchFamily="34" charset="0"/>
                <a:cs typeface="Calibri" panose="020F0502020204030204" pitchFamily="34" charset="0"/>
              </a:rPr>
              <a:t> </a:t>
            </a:r>
            <a:br>
              <a:rPr lang="el-GR" altLang="ja-JP" sz="2000">
                <a:solidFill>
                  <a:srgbClr val="1FAECD"/>
                </a:solidFill>
                <a:latin typeface="Calibri" panose="020F0502020204030204" pitchFamily="34" charset="0"/>
                <a:cs typeface="Calibri" panose="020F0502020204030204" pitchFamily="34" charset="0"/>
              </a:rPr>
            </a:br>
            <a:r>
              <a:rPr lang="el-GR" altLang="ja-JP" sz="2000">
                <a:solidFill>
                  <a:srgbClr val="1FAECD"/>
                </a:solidFill>
                <a:latin typeface="Calibri" panose="020F0502020204030204" pitchFamily="34" charset="0"/>
                <a:cs typeface="Calibri" panose="020F0502020204030204" pitchFamily="34" charset="0"/>
              </a:rPr>
              <a:t> Παράδειγμα μιας εκλογικής περιφέρειας με 4 έδρες, 5 συνδυασμούς και 100.000 έγκυρα ψηφοδέλτια </a:t>
            </a:r>
            <a:endParaRPr lang="en-US" altLang="en-US" sz="2000">
              <a:solidFill>
                <a:srgbClr val="1FAECD"/>
              </a:solidFill>
              <a:latin typeface="Calibri" panose="020F0502020204030204" pitchFamily="34" charset="0"/>
              <a:cs typeface="Calibri" panose="020F0502020204030204" pitchFamily="34" charset="0"/>
            </a:endParaRPr>
          </a:p>
        </p:txBody>
      </p:sp>
      <p:sp>
        <p:nvSpPr>
          <p:cNvPr id="60418" name="Content Placeholder 2">
            <a:extLst>
              <a:ext uri="{FF2B5EF4-FFF2-40B4-BE49-F238E27FC236}">
                <a16:creationId xmlns:a16="http://schemas.microsoft.com/office/drawing/2014/main" id="{8C8F5F6A-381C-B44E-9265-734ACD1601F8}"/>
              </a:ext>
            </a:extLst>
          </p:cNvPr>
          <p:cNvSpPr>
            <a:spLocks noGrp="1" noChangeArrowheads="1"/>
          </p:cNvSpPr>
          <p:nvPr>
            <p:ph sz="quarter" idx="13"/>
          </p:nvPr>
        </p:nvSpPr>
        <p:spPr/>
        <p:txBody>
          <a:bodyPr/>
          <a:lstStyle/>
          <a:p>
            <a:pPr eaLnBrk="1" hangingPunct="1"/>
            <a:r>
              <a:rPr lang="el-GR" altLang="en-US" sz="3200">
                <a:latin typeface="Calibri" panose="020F0502020204030204" pitchFamily="34" charset="0"/>
                <a:cs typeface="Calibri" panose="020F0502020204030204" pitchFamily="34" charset="0"/>
              </a:rPr>
              <a:t>Η 1</a:t>
            </a:r>
            <a:r>
              <a:rPr lang="el-GR" altLang="en-US" sz="3200" baseline="30000">
                <a:latin typeface="Calibri" panose="020F0502020204030204" pitchFamily="34" charset="0"/>
                <a:cs typeface="Calibri" panose="020F0502020204030204" pitchFamily="34" charset="0"/>
              </a:rPr>
              <a:t>η</a:t>
            </a:r>
            <a:r>
              <a:rPr lang="el-GR" altLang="en-US" sz="3200">
                <a:latin typeface="Calibri" panose="020F0502020204030204" pitchFamily="34" charset="0"/>
                <a:cs typeface="Calibri" panose="020F0502020204030204" pitchFamily="34" charset="0"/>
              </a:rPr>
              <a:t> έδρα χορηγείται στον συνδυασμό Α</a:t>
            </a:r>
          </a:p>
          <a:p>
            <a:pPr eaLnBrk="1" hangingPunct="1"/>
            <a:r>
              <a:rPr lang="el-GR" altLang="en-US" sz="3200">
                <a:latin typeface="Calibri" panose="020F0502020204030204" pitchFamily="34" charset="0"/>
                <a:cs typeface="Calibri" panose="020F0502020204030204" pitchFamily="34" charset="0"/>
              </a:rPr>
              <a:t>Η 2</a:t>
            </a:r>
            <a:r>
              <a:rPr lang="el-GR" altLang="en-US" sz="3200" baseline="30000">
                <a:latin typeface="Calibri" panose="020F0502020204030204" pitchFamily="34" charset="0"/>
                <a:cs typeface="Calibri" panose="020F0502020204030204" pitchFamily="34" charset="0"/>
              </a:rPr>
              <a:t>η</a:t>
            </a:r>
            <a:r>
              <a:rPr lang="el-GR" altLang="en-US" sz="3200">
                <a:latin typeface="Calibri" panose="020F0502020204030204" pitchFamily="34" charset="0"/>
                <a:cs typeface="Calibri" panose="020F0502020204030204" pitchFamily="34" charset="0"/>
              </a:rPr>
              <a:t> έδρα στον συνδυασμό Β</a:t>
            </a:r>
          </a:p>
          <a:p>
            <a:pPr eaLnBrk="1" hangingPunct="1"/>
            <a:r>
              <a:rPr lang="el-GR" altLang="en-US" sz="3200">
                <a:latin typeface="Calibri" panose="020F0502020204030204" pitchFamily="34" charset="0"/>
                <a:cs typeface="Calibri" panose="020F0502020204030204" pitchFamily="34" charset="0"/>
              </a:rPr>
              <a:t>Η 3</a:t>
            </a:r>
            <a:r>
              <a:rPr lang="el-GR" altLang="en-US" sz="3200" baseline="30000">
                <a:latin typeface="Calibri" panose="020F0502020204030204" pitchFamily="34" charset="0"/>
                <a:cs typeface="Calibri" panose="020F0502020204030204" pitchFamily="34" charset="0"/>
              </a:rPr>
              <a:t>η</a:t>
            </a:r>
            <a:r>
              <a:rPr lang="el-GR" altLang="en-US" sz="3200">
                <a:latin typeface="Calibri" panose="020F0502020204030204" pitchFamily="34" charset="0"/>
                <a:cs typeface="Calibri" panose="020F0502020204030204" pitchFamily="34" charset="0"/>
              </a:rPr>
              <a:t> έδρα στον συνδυασμό Α</a:t>
            </a:r>
          </a:p>
          <a:p>
            <a:pPr eaLnBrk="1" hangingPunct="1"/>
            <a:r>
              <a:rPr lang="el-GR" altLang="en-US" sz="3200">
                <a:latin typeface="Calibri" panose="020F0502020204030204" pitchFamily="34" charset="0"/>
                <a:cs typeface="Calibri" panose="020F0502020204030204" pitchFamily="34" charset="0"/>
              </a:rPr>
              <a:t>Η 4</a:t>
            </a:r>
            <a:r>
              <a:rPr lang="el-GR" altLang="en-US" sz="3200" baseline="30000">
                <a:latin typeface="Calibri" panose="020F0502020204030204" pitchFamily="34" charset="0"/>
                <a:cs typeface="Calibri" panose="020F0502020204030204" pitchFamily="34" charset="0"/>
              </a:rPr>
              <a:t>η</a:t>
            </a:r>
            <a:r>
              <a:rPr lang="el-GR" altLang="en-US" sz="3200">
                <a:latin typeface="Calibri" panose="020F0502020204030204" pitchFamily="34" charset="0"/>
                <a:cs typeface="Calibri" panose="020F0502020204030204" pitchFamily="34" charset="0"/>
              </a:rPr>
              <a:t> έδρα στον συνδυασμό Γ</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D1E1487A-B963-2C48-A54F-B9EA25A86BE6}"/>
              </a:ext>
            </a:extLst>
          </p:cNvPr>
          <p:cNvSpPr>
            <a:spLocks noGrp="1"/>
          </p:cNvSpPr>
          <p:nvPr>
            <p:ph type="title"/>
          </p:nvPr>
        </p:nvSpPr>
        <p:spPr>
          <a:solidFill>
            <a:schemeClr val="bg1"/>
          </a:solidFill>
        </p:spPr>
        <p:txBody>
          <a:bodyPr/>
          <a:lstStyle/>
          <a:p>
            <a:pPr algn="ctr" eaLnBrk="1" hangingPunct="1"/>
            <a:r>
              <a:rPr lang="el-GR" altLang="en-US">
                <a:solidFill>
                  <a:srgbClr val="1FAECD"/>
                </a:solidFill>
                <a:latin typeface="Calibri" panose="020F0502020204030204" pitchFamily="34" charset="0"/>
                <a:cs typeface="Calibri" panose="020F0502020204030204" pitchFamily="34" charset="0"/>
              </a:rPr>
              <a:t>Σύστημα</a:t>
            </a:r>
            <a:r>
              <a:rPr lang="el-GR" altLang="en-US">
                <a:latin typeface="Calibri" panose="020F0502020204030204" pitchFamily="34" charset="0"/>
                <a:cs typeface="Calibri" panose="020F0502020204030204" pitchFamily="34" charset="0"/>
              </a:rPr>
              <a:t> </a:t>
            </a:r>
            <a:r>
              <a:rPr lang="en-US" altLang="en-US">
                <a:solidFill>
                  <a:srgbClr val="1FAECD"/>
                </a:solidFill>
                <a:latin typeface="Calibri" panose="020F0502020204030204" pitchFamily="34" charset="0"/>
                <a:cs typeface="Calibri" panose="020F0502020204030204" pitchFamily="34" charset="0"/>
              </a:rPr>
              <a:t>Sainte-Laguë</a:t>
            </a:r>
          </a:p>
        </p:txBody>
      </p:sp>
      <p:graphicFrame>
        <p:nvGraphicFramePr>
          <p:cNvPr id="4" name="Content Placeholder 3">
            <a:extLst>
              <a:ext uri="{FF2B5EF4-FFF2-40B4-BE49-F238E27FC236}">
                <a16:creationId xmlns:a16="http://schemas.microsoft.com/office/drawing/2014/main" id="{02D7CDB0-58F5-E841-ABA3-E06ADFD4A155}"/>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A11388A8-00D3-0341-8F4B-47964CD4044D}"/>
              </a:ext>
            </a:extLst>
          </p:cNvPr>
          <p:cNvSpPr>
            <a:spLocks noGrp="1"/>
          </p:cNvSpPr>
          <p:nvPr>
            <p:ph type="title"/>
          </p:nvPr>
        </p:nvSpPr>
        <p:spPr>
          <a:xfrm>
            <a:off x="231775" y="0"/>
            <a:ext cx="8153400" cy="1123950"/>
          </a:xfrm>
          <a:solidFill>
            <a:schemeClr val="bg1"/>
          </a:solidFill>
        </p:spPr>
        <p:txBody>
          <a:bodyPr/>
          <a:lstStyle/>
          <a:p>
            <a:pPr algn="ctr" eaLnBrk="1" hangingPunct="1"/>
            <a:r>
              <a:rPr lang="el-GR" altLang="en-US" sz="2000">
                <a:solidFill>
                  <a:srgbClr val="1FAECD"/>
                </a:solidFill>
                <a:latin typeface="Calibri" panose="020F0502020204030204" pitchFamily="34" charset="0"/>
                <a:cs typeface="Calibri" panose="020F0502020204030204" pitchFamily="34" charset="0"/>
              </a:rPr>
              <a:t>Το σύστημα </a:t>
            </a:r>
            <a:r>
              <a:rPr lang="en-US" altLang="en-US" sz="2000">
                <a:solidFill>
                  <a:srgbClr val="1FAECD"/>
                </a:solidFill>
                <a:latin typeface="Calibri" panose="020F0502020204030204" pitchFamily="34" charset="0"/>
                <a:cs typeface="Calibri" panose="020F0502020204030204" pitchFamily="34" charset="0"/>
              </a:rPr>
              <a:t>Sainte-Laguë</a:t>
            </a:r>
            <a:r>
              <a:rPr lang="el-GR" altLang="en-US" sz="2000">
                <a:solidFill>
                  <a:srgbClr val="1FAECD"/>
                </a:solidFill>
                <a:latin typeface="Calibri" panose="020F0502020204030204" pitchFamily="34" charset="0"/>
                <a:cs typeface="Calibri" panose="020F0502020204030204" pitchFamily="34" charset="0"/>
              </a:rPr>
              <a:t>  (Εκλογική περιφέρεια 4 εδρών με 5 συνδυασμούς</a:t>
            </a:r>
            <a:br>
              <a:rPr lang="el-GR" altLang="en-US" sz="2000">
                <a:solidFill>
                  <a:srgbClr val="1FAECD"/>
                </a:solidFill>
                <a:latin typeface="Calibri" panose="020F0502020204030204" pitchFamily="34" charset="0"/>
                <a:cs typeface="Calibri" panose="020F0502020204030204" pitchFamily="34" charset="0"/>
              </a:rPr>
            </a:br>
            <a:r>
              <a:rPr lang="el-GR" altLang="en-US" sz="2000">
                <a:solidFill>
                  <a:srgbClr val="1FAECD"/>
                </a:solidFill>
                <a:latin typeface="Calibri" panose="020F0502020204030204" pitchFamily="34" charset="0"/>
                <a:cs typeface="Calibri" panose="020F0502020204030204" pitchFamily="34" charset="0"/>
              </a:rPr>
              <a:t> Εγκυρα ψηφοδέλτια 100.000)</a:t>
            </a:r>
            <a:endParaRPr lang="en-US" altLang="en-US" sz="2000">
              <a:solidFill>
                <a:srgbClr val="1FAECD"/>
              </a:solidFill>
              <a:latin typeface="Calibri" panose="020F0502020204030204" pitchFamily="34" charset="0"/>
              <a:cs typeface="Calibri" panose="020F0502020204030204" pitchFamily="34" charset="0"/>
            </a:endParaRPr>
          </a:p>
        </p:txBody>
      </p:sp>
      <p:sp>
        <p:nvSpPr>
          <p:cNvPr id="62466" name="Content Placeholder 2">
            <a:extLst>
              <a:ext uri="{FF2B5EF4-FFF2-40B4-BE49-F238E27FC236}">
                <a16:creationId xmlns:a16="http://schemas.microsoft.com/office/drawing/2014/main" id="{8BE0A9AF-7534-2042-8783-31F92955FBC2}"/>
              </a:ext>
            </a:extLst>
          </p:cNvPr>
          <p:cNvSpPr>
            <a:spLocks noGrp="1" noChangeArrowheads="1"/>
          </p:cNvSpPr>
          <p:nvPr>
            <p:ph sz="quarter" idx="13"/>
          </p:nvPr>
        </p:nvSpPr>
        <p:spPr/>
        <p:txBody>
          <a:bodyPr/>
          <a:lstStyle/>
          <a:p>
            <a:pPr eaLnBrk="1" hangingPunct="1"/>
            <a:endParaRPr lang="en-US" altLang="en-US" sz="1400"/>
          </a:p>
        </p:txBody>
      </p:sp>
      <p:graphicFrame>
        <p:nvGraphicFramePr>
          <p:cNvPr id="4" name="Table 3">
            <a:extLst>
              <a:ext uri="{FF2B5EF4-FFF2-40B4-BE49-F238E27FC236}">
                <a16:creationId xmlns:a16="http://schemas.microsoft.com/office/drawing/2014/main" id="{0B3BAB0D-971D-D340-8D4D-E03556444D9A}"/>
              </a:ext>
            </a:extLst>
          </p:cNvPr>
          <p:cNvGraphicFramePr>
            <a:graphicFrameLocks noGrp="1"/>
          </p:cNvGraphicFramePr>
          <p:nvPr/>
        </p:nvGraphicFramePr>
        <p:xfrm>
          <a:off x="228600" y="1123950"/>
          <a:ext cx="8610600" cy="4572001"/>
        </p:xfrm>
        <a:graphic>
          <a:graphicData uri="http://schemas.openxmlformats.org/drawingml/2006/table">
            <a:tbl>
              <a:tblPr/>
              <a:tblGrid>
                <a:gridCol w="2438400">
                  <a:extLst>
                    <a:ext uri="{9D8B030D-6E8A-4147-A177-3AD203B41FA5}">
                      <a16:colId xmlns:a16="http://schemas.microsoft.com/office/drawing/2014/main" val="20000"/>
                    </a:ext>
                  </a:extLst>
                </a:gridCol>
                <a:gridCol w="1233488">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235075">
                  <a:extLst>
                    <a:ext uri="{9D8B030D-6E8A-4147-A177-3AD203B41FA5}">
                      <a16:colId xmlns:a16="http://schemas.microsoft.com/office/drawing/2014/main" val="20003"/>
                    </a:ext>
                  </a:extLst>
                </a:gridCol>
                <a:gridCol w="1233487">
                  <a:extLst>
                    <a:ext uri="{9D8B030D-6E8A-4147-A177-3AD203B41FA5}">
                      <a16:colId xmlns:a16="http://schemas.microsoft.com/office/drawing/2014/main" val="20004"/>
                    </a:ext>
                  </a:extLst>
                </a:gridCol>
                <a:gridCol w="1235075">
                  <a:extLst>
                    <a:ext uri="{9D8B030D-6E8A-4147-A177-3AD203B41FA5}">
                      <a16:colId xmlns:a16="http://schemas.microsoft.com/office/drawing/2014/main" val="20005"/>
                    </a:ext>
                  </a:extLst>
                </a:gridCol>
              </a:tblGrid>
              <a:tr h="1189038">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Διαιρέτης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2ν+1 όπου ν=</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Α 35.000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Β 20.000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Γ 17.000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Δ 16.000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Arial" panose="020B0604020202020204" pitchFamily="34" charset="0"/>
                        </a:rPr>
                        <a:t>Συνδ Ε 12.000 ψήφοι</a:t>
                      </a: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763">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0 (για όλους)</a:t>
                      </a:r>
                      <a:endParaRPr kumimoji="0" lang="en-US" altLang="en-US" sz="1800" b="0" i="0" u="none" strike="noStrike" cap="none" normalizeH="0" baseline="0" dirty="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35.000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20.000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914400">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 για 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0 για Β,Γ,Δ</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11.666</a:t>
                      </a:r>
                      <a:endParaRPr kumimoji="0" lang="en-US" altLang="en-US" sz="20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20.000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914400">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 για Α κ Β</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0 για Γ,Δ</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11.666</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6.667</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17.000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914400">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 για Α, Β κ Γ</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0 για Δ</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11.666</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6.667</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5,667</a:t>
                      </a:r>
                      <a:endParaRPr kumimoji="0" lang="en-US" altLang="en-US" sz="1800" b="0"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16.000</a:t>
                      </a:r>
                      <a:endParaRPr kumimoji="0" lang="en-US" altLang="en-US" sz="2000" b="1" i="0" u="none" strike="noStrike" cap="none" normalizeH="0" baseline="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MS PGothic" panose="020B0600070205080204" pitchFamily="34" charset="-128"/>
                        </a:defRPr>
                      </a:lvl1pPr>
                      <a:lvl2pPr marL="742950" indent="-285750" eaLnBrk="0" hangingPunct="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ts val="400"/>
                        </a:spcBef>
                        <a:buClr>
                          <a:srgbClr val="EB641B"/>
                        </a:buClr>
                        <a:buSzPct val="7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4pPr>
                      <a:lvl5pPr marL="2057400" indent="-228600" eaLnBrk="0" hangingPunct="0">
                        <a:spcBef>
                          <a:spcPts val="400"/>
                        </a:spcBef>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39639D"/>
                        </a:buClr>
                        <a:buSzPct val="65000"/>
                        <a:buFont typeface="Wingdings" panose="05000000000000000000" pitchFamily="2" charset="2"/>
                        <a:defRPr>
                          <a:solidFill>
                            <a:schemeClr val="tx1"/>
                          </a:solidFill>
                          <a:latin typeface="Tw Cen MT" panose="020B06020201040206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Arial" panose="020B0604020202020204" pitchFamily="34" charset="0"/>
                        </a:rPr>
                        <a:t>12.000</a:t>
                      </a:r>
                      <a:endParaRPr kumimoji="0" lang="en-US" altLang="en-US" sz="1800" b="0" i="0" u="none" strike="noStrike" cap="none" normalizeH="0" baseline="0" dirty="0">
                        <a:ln>
                          <a:noFill/>
                        </a:ln>
                        <a:solidFill>
                          <a:srgbClr val="000000"/>
                        </a:solidFill>
                        <a:effectLst/>
                        <a:latin typeface="Tw Cen MT" panose="020B0602020104020603" pitchFamily="34" charset="0"/>
                        <a:ea typeface="MS PGothic" panose="020B0600070205080204" pitchFamily="34" charset="-128"/>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Rectangle 10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89" name="Title 1">
            <a:extLst>
              <a:ext uri="{FF2B5EF4-FFF2-40B4-BE49-F238E27FC236}">
                <a16:creationId xmlns:a16="http://schemas.microsoft.com/office/drawing/2014/main" id="{BD8FF1F7-C39E-A547-B44C-BACD7F393482}"/>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lnSpc>
                <a:spcPct val="90000"/>
              </a:lnSpc>
            </a:pPr>
            <a:r>
              <a:rPr lang="en-US" altLang="en-US" sz="1900">
                <a:solidFill>
                  <a:schemeClr val="bg1"/>
                </a:solidFill>
              </a:rPr>
              <a:t>Το σύστημα Sainte-Laguë </a:t>
            </a:r>
            <a:br>
              <a:rPr lang="en-US" altLang="en-US" sz="1900">
                <a:solidFill>
                  <a:schemeClr val="bg1"/>
                </a:solidFill>
              </a:rPr>
            </a:br>
            <a:r>
              <a:rPr lang="en-US" altLang="en-US" sz="1900">
                <a:solidFill>
                  <a:schemeClr val="bg1"/>
                </a:solidFill>
              </a:rPr>
              <a:t>για το προηγούμενο παράδειγμα</a:t>
            </a:r>
          </a:p>
        </p:txBody>
      </p:sp>
      <p:sp>
        <p:nvSpPr>
          <p:cNvPr id="10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6" name="Rectangle 10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79EB8F7-8669-8D41-B8F5-55B50A1AECB2}"/>
              </a:ext>
            </a:extLst>
          </p:cNvPr>
          <p:cNvGraphicFramePr>
            <a:graphicFrameLocks noGrp="1"/>
          </p:cNvGraphicFramePr>
          <p:nvPr>
            <p:ph sz="quarter" idx="13"/>
            <p:extLst>
              <p:ext uri="{D42A27DB-BD31-4B8C-83A1-F6EECF244321}">
                <p14:modId xmlns:p14="http://schemas.microsoft.com/office/powerpoint/2010/main" val="2702690026"/>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7AA13-E7D8-4B48-864A-2CA2BE0FCA89}"/>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lnSpc>
                <a:spcPct val="90000"/>
              </a:lnSpc>
              <a:spcAft>
                <a:spcPts val="0"/>
              </a:spcAft>
              <a:defRPr/>
            </a:pPr>
            <a:r>
              <a:rPr lang="en-US" altLang="en-US" sz="1500">
                <a:solidFill>
                  <a:schemeClr val="bg1"/>
                </a:solidFill>
              </a:rPr>
              <a:t>Το σύστημα της Ενιαίας Μεταβιβαζόμενης Ψήφου (Single Transferable Vote)</a:t>
            </a:r>
          </a:p>
        </p:txBody>
      </p:sp>
      <p:sp>
        <p:nvSpPr>
          <p:cNvPr id="5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3"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9F5456F-17F3-7346-81EB-A729F4549E34}"/>
              </a:ext>
            </a:extLst>
          </p:cNvPr>
          <p:cNvGraphicFramePr>
            <a:graphicFrameLocks noGrp="1"/>
          </p:cNvGraphicFramePr>
          <p:nvPr>
            <p:ph sz="quarter" idx="13"/>
            <p:extLst>
              <p:ext uri="{D42A27DB-BD31-4B8C-83A1-F6EECF244321}">
                <p14:modId xmlns:p14="http://schemas.microsoft.com/office/powerpoint/2010/main" val="1210133895"/>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86FB520F-69D7-7E45-9654-86F213E1C0F8}"/>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eaLnBrk="1" fontAlgn="auto" hangingPunct="1">
              <a:spcAft>
                <a:spcPts val="0"/>
              </a:spcAft>
              <a:defRPr/>
            </a:pPr>
            <a:r>
              <a:rPr lang="en-US" altLang="en-US" sz="3300">
                <a:solidFill>
                  <a:schemeClr val="tx1">
                    <a:lumMod val="85000"/>
                    <a:lumOff val="15000"/>
                  </a:schemeClr>
                </a:solidFill>
              </a:rPr>
              <a:t>Η βασική αρχή του συστήματος</a:t>
            </a:r>
          </a:p>
        </p:txBody>
      </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3">
            <a:extLst>
              <a:ext uri="{FF2B5EF4-FFF2-40B4-BE49-F238E27FC236}">
                <a16:creationId xmlns:a16="http://schemas.microsoft.com/office/drawing/2014/main" id="{37F49CE8-17B7-7A43-B36A-1EAE24AA0BC3}"/>
              </a:ext>
            </a:extLst>
          </p:cNvPr>
          <p:cNvGraphicFramePr>
            <a:graphicFrameLocks noGrp="1"/>
          </p:cNvGraphicFramePr>
          <p:nvPr>
            <p:ph sz="quarter" idx="13"/>
            <p:extLst>
              <p:ext uri="{D42A27DB-BD31-4B8C-83A1-F6EECF244321}">
                <p14:modId xmlns:p14="http://schemas.microsoft.com/office/powerpoint/2010/main" val="2259388752"/>
              </p:ext>
            </p:extLst>
          </p:nvPr>
        </p:nvGraphicFramePr>
        <p:xfrm>
          <a:off x="1941909" y="1600200"/>
          <a:ext cx="6686550" cy="283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CFFA-B1C7-304C-813C-5638531F82E1}"/>
              </a:ext>
            </a:extLst>
          </p:cNvPr>
          <p:cNvSpPr>
            <a:spLocks noGrp="1"/>
          </p:cNvSpPr>
          <p:nvPr>
            <p:ph type="title"/>
          </p:nvPr>
        </p:nvSpPr>
        <p:spPr/>
        <p:txBody>
          <a:bodyPr/>
          <a:lstStyle/>
          <a:p>
            <a:pPr algn="ctr">
              <a:defRPr/>
            </a:pPr>
            <a:r>
              <a:rPr lang="el-GR" altLang="en-US" sz="2800" b="1" dirty="0">
                <a:solidFill>
                  <a:schemeClr val="tx1">
                    <a:lumMod val="85000"/>
                    <a:lumOff val="15000"/>
                  </a:schemeClr>
                </a:solidFill>
                <a:latin typeface="Calibri" panose="020F0502020204030204" pitchFamily="34" charset="0"/>
                <a:cs typeface="Calibri" panose="020F0502020204030204" pitchFamily="34" charset="0"/>
              </a:rPr>
              <a:t>Η διαδικασία</a:t>
            </a:r>
            <a:endParaRPr lang="en-US" b="1" dirty="0"/>
          </a:p>
        </p:txBody>
      </p:sp>
      <p:sp>
        <p:nvSpPr>
          <p:cNvPr id="3" name="Content Placeholder 2">
            <a:extLst>
              <a:ext uri="{FF2B5EF4-FFF2-40B4-BE49-F238E27FC236}">
                <a16:creationId xmlns:a16="http://schemas.microsoft.com/office/drawing/2014/main" id="{53B58242-E1CE-0C49-A5FC-16968F782AD7}"/>
              </a:ext>
            </a:extLst>
          </p:cNvPr>
          <p:cNvSpPr>
            <a:spLocks noGrp="1"/>
          </p:cNvSpPr>
          <p:nvPr>
            <p:ph sz="quarter" idx="13"/>
          </p:nvPr>
        </p:nvSpPr>
        <p:spPr/>
        <p:txBody>
          <a:bodyPr/>
          <a:lstStyle/>
          <a:p>
            <a:pPr marL="0" indent="0" algn="just">
              <a:buFont typeface="Wingdings 3" pitchFamily="2" charset="2"/>
              <a:buNone/>
              <a:defRPr/>
            </a:pPr>
            <a:r>
              <a:rPr lang="el-GR" dirty="0">
                <a:solidFill>
                  <a:srgbClr val="000000"/>
                </a:solidFill>
                <a:latin typeface="Calibri" panose="020F0502020204030204" pitchFamily="34" charset="0"/>
                <a:cs typeface="Calibri" panose="020F0502020204030204" pitchFamily="34" charset="0"/>
              </a:rPr>
              <a:t>1. </a:t>
            </a:r>
            <a:r>
              <a:rPr lang="el-GR" b="1" dirty="0">
                <a:solidFill>
                  <a:srgbClr val="000000"/>
                </a:solidFill>
                <a:latin typeface="Calibri" panose="020F0502020204030204" pitchFamily="34" charset="0"/>
                <a:cs typeface="Calibri" panose="020F0502020204030204" pitchFamily="34" charset="0"/>
              </a:rPr>
              <a:t>Διαμορφώνεται το εκλογικό μέτρο </a:t>
            </a:r>
            <a:r>
              <a:rPr lang="el-GR" dirty="0">
                <a:solidFill>
                  <a:srgbClr val="000000"/>
                </a:solidFill>
                <a:latin typeface="Calibri" panose="020F0502020204030204" pitchFamily="34" charset="0"/>
                <a:cs typeface="Calibri" panose="020F0502020204030204" pitchFamily="34" charset="0"/>
              </a:rPr>
              <a:t>= το πηλίκο της διαίρεσης του συνόλου των ψήφων σε μια περιφέρεια προς το σύνολο των εδρών (ή των εδρών +1 ή +2 σε κάποιες παραλλαγές του συστήματος). </a:t>
            </a:r>
          </a:p>
          <a:p>
            <a:pPr marL="0" indent="0" algn="just">
              <a:buFont typeface="Wingdings 3" pitchFamily="2" charset="2"/>
              <a:buNone/>
              <a:defRPr/>
            </a:pPr>
            <a:r>
              <a:rPr lang="el-GR" dirty="0">
                <a:solidFill>
                  <a:srgbClr val="000000"/>
                </a:solidFill>
                <a:latin typeface="Calibri" panose="020F0502020204030204" pitchFamily="34" charset="0"/>
                <a:cs typeface="Calibri" panose="020F0502020204030204" pitchFamily="34" charset="0"/>
              </a:rPr>
              <a:t>2. </a:t>
            </a:r>
            <a:r>
              <a:rPr lang="el-GR" b="1" dirty="0">
                <a:solidFill>
                  <a:srgbClr val="000000"/>
                </a:solidFill>
                <a:latin typeface="Calibri" panose="020F0502020204030204" pitchFamily="34" charset="0"/>
                <a:cs typeface="Calibri" panose="020F0502020204030204" pitchFamily="34" charset="0"/>
              </a:rPr>
              <a:t>Οι υποψήφιοι (όχι οι </a:t>
            </a:r>
            <a:r>
              <a:rPr lang="el-GR" b="1" dirty="0" err="1">
                <a:solidFill>
                  <a:srgbClr val="000000"/>
                </a:solidFill>
                <a:latin typeface="Calibri" panose="020F0502020204030204" pitchFamily="34" charset="0"/>
                <a:cs typeface="Calibri" panose="020F0502020204030204" pitchFamily="34" charset="0"/>
              </a:rPr>
              <a:t>συνδυαμοί</a:t>
            </a:r>
            <a:r>
              <a:rPr lang="el-GR" b="1" dirty="0">
                <a:solidFill>
                  <a:srgbClr val="000000"/>
                </a:solidFill>
                <a:latin typeface="Calibri" panose="020F0502020204030204" pitchFamily="34" charset="0"/>
                <a:cs typeface="Calibri" panose="020F0502020204030204" pitchFamily="34" charset="0"/>
              </a:rPr>
              <a:t>) που έχουν ξεπεράσει το μέτρο σε πρώτες προτιμήσεις εκλέγονται</a:t>
            </a:r>
            <a:r>
              <a:rPr lang="el-GR" dirty="0">
                <a:solidFill>
                  <a:srgbClr val="000000"/>
                </a:solidFill>
                <a:latin typeface="Calibri" panose="020F0502020204030204" pitchFamily="34" charset="0"/>
                <a:cs typeface="Calibri" panose="020F0502020204030204" pitchFamily="34" charset="0"/>
              </a:rPr>
              <a:t>. </a:t>
            </a:r>
            <a:endParaRPr lang="en-GB" dirty="0">
              <a:solidFill>
                <a:srgbClr val="000000"/>
              </a:solidFill>
              <a:latin typeface="Calibri" panose="020F0502020204030204" pitchFamily="34" charset="0"/>
              <a:cs typeface="Calibri" panose="020F0502020204030204" pitchFamily="34" charset="0"/>
            </a:endParaRPr>
          </a:p>
          <a:p>
            <a:pPr marL="0" indent="0" algn="just">
              <a:buFont typeface="Wingdings 3" pitchFamily="2" charset="2"/>
              <a:buNone/>
              <a:defRPr/>
            </a:pPr>
            <a:r>
              <a:rPr lang="el-GR" dirty="0">
                <a:solidFill>
                  <a:srgbClr val="000000"/>
                </a:solidFill>
                <a:latin typeface="Calibri" panose="020F0502020204030204" pitchFamily="34" charset="0"/>
                <a:cs typeface="Calibri" panose="020F0502020204030204" pitchFamily="34" charset="0"/>
              </a:rPr>
              <a:t>3. Όταν ωστόσο έχουν περισσότερες πρώτες προτιμήσεις από τις αναγκαίες (λ.χ. το μέτρο είναι 14.000 αλλά ένας υποψήφιος έχει λάβει 18.000) τότε οι επιπλέον ψήφοι (στο ανωτέρω παράδειγμα 4.000 ψήφοι) </a:t>
            </a:r>
            <a:r>
              <a:rPr lang="el-GR" b="1" dirty="0">
                <a:solidFill>
                  <a:srgbClr val="000000"/>
                </a:solidFill>
                <a:latin typeface="Calibri" panose="020F0502020204030204" pitchFamily="34" charset="0"/>
                <a:cs typeface="Calibri" panose="020F0502020204030204" pitchFamily="34" charset="0"/>
              </a:rPr>
              <a:t>μεταφέρονται</a:t>
            </a:r>
            <a:r>
              <a:rPr lang="el-GR" dirty="0">
                <a:solidFill>
                  <a:srgbClr val="000000"/>
                </a:solidFill>
                <a:latin typeface="Calibri" panose="020F0502020204030204" pitchFamily="34" charset="0"/>
                <a:cs typeface="Calibri" panose="020F0502020204030204" pitchFamily="34" charset="0"/>
              </a:rPr>
              <a:t> στους υποψήφιους που έχουν δώσει τη  2</a:t>
            </a:r>
            <a:r>
              <a:rPr lang="el-GR" baseline="30000" dirty="0">
                <a:solidFill>
                  <a:srgbClr val="000000"/>
                </a:solidFill>
                <a:latin typeface="Calibri" panose="020F0502020204030204" pitchFamily="34" charset="0"/>
                <a:cs typeface="Calibri" panose="020F0502020204030204" pitchFamily="34" charset="0"/>
              </a:rPr>
              <a:t>η</a:t>
            </a:r>
            <a:r>
              <a:rPr lang="el-GR" dirty="0">
                <a:solidFill>
                  <a:srgbClr val="000000"/>
                </a:solidFill>
                <a:latin typeface="Calibri" panose="020F0502020204030204" pitchFamily="34" charset="0"/>
                <a:cs typeface="Calibri" panose="020F0502020204030204" pitchFamily="34" charset="0"/>
              </a:rPr>
              <a:t> προτίμηση. </a:t>
            </a:r>
          </a:p>
          <a:p>
            <a:pPr marL="0" indent="0" algn="just">
              <a:buFont typeface="Wingdings 3" pitchFamily="2" charset="2"/>
              <a:buNone/>
              <a:defRPr/>
            </a:pPr>
            <a:r>
              <a:rPr lang="el-GR" dirty="0">
                <a:solidFill>
                  <a:srgbClr val="000000"/>
                </a:solidFill>
                <a:latin typeface="Calibri" panose="020F0502020204030204" pitchFamily="34" charset="0"/>
                <a:cs typeface="Calibri" panose="020F0502020204030204" pitchFamily="34" charset="0"/>
              </a:rPr>
              <a:t>4. </a:t>
            </a:r>
            <a:r>
              <a:rPr lang="el-GR" b="1" dirty="0">
                <a:solidFill>
                  <a:srgbClr val="000000"/>
                </a:solidFill>
                <a:latin typeface="Calibri" panose="020F0502020204030204" pitchFamily="34" charset="0"/>
                <a:cs typeface="Calibri" panose="020F0502020204030204" pitchFamily="34" charset="0"/>
              </a:rPr>
              <a:t>Η μεταφορά ωστόσο δεν είναι ακέραιη</a:t>
            </a:r>
            <a:r>
              <a:rPr lang="el-GR" dirty="0">
                <a:solidFill>
                  <a:srgbClr val="000000"/>
                </a:solidFill>
                <a:latin typeface="Calibri" panose="020F0502020204030204" pitchFamily="34" charset="0"/>
                <a:cs typeface="Calibri" panose="020F0502020204030204" pitchFamily="34" charset="0"/>
              </a:rPr>
              <a:t> αλλά υπολογίζεται ως πηλίκο της διαίρεσης των 4.000/18.000. Δηλαδή κάθε υποψήφιος που έχει λάβει τη δεύτερη προτίμηση των 18.000 ψηφοφόρων λαμβάνει 0,22 ψήφους για κάθε δεύτερη προτίμηση που λαμβάνει.</a:t>
            </a:r>
          </a:p>
          <a:p>
            <a:pPr marL="0" indent="0" algn="just">
              <a:buFont typeface="Wingdings 3" pitchFamily="2" charset="2"/>
              <a:buNone/>
              <a:defRPr/>
            </a:pPr>
            <a:r>
              <a:rPr lang="el-GR" dirty="0">
                <a:solidFill>
                  <a:srgbClr val="000000"/>
                </a:solidFill>
                <a:latin typeface="Calibri" panose="020F0502020204030204" pitchFamily="34" charset="0"/>
                <a:cs typeface="Calibri" panose="020F0502020204030204" pitchFamily="34" charset="0"/>
              </a:rPr>
              <a:t>5. Εάν με τον τρόπο αυτό κάποιος υποψήφιος καλύψει το εκλογικό μέτρο εκλέγεται </a:t>
            </a:r>
            <a:endParaRPr lang="en-GB" dirty="0">
              <a:solidFill>
                <a:srgbClr val="000000"/>
              </a:solidFill>
              <a:latin typeface="Calibri" panose="020F0502020204030204" pitchFamily="34" charset="0"/>
              <a:cs typeface="Calibri" panose="020F0502020204030204" pitchFamily="34" charset="0"/>
            </a:endParaRPr>
          </a:p>
          <a:p>
            <a:pPr algn="just">
              <a:defRPr/>
            </a:pPr>
            <a:endParaRPr lang="en-GB" dirty="0">
              <a:solidFill>
                <a:srgbClr val="000000"/>
              </a:solidFill>
              <a:latin typeface="Calibri" panose="020F0502020204030204" pitchFamily="34" charset="0"/>
              <a:cs typeface="Calibri" panose="020F0502020204030204" pitchFamily="34" charset="0"/>
            </a:endParaRPr>
          </a:p>
          <a:p>
            <a:pPr algn="just">
              <a:defRPr/>
            </a:pPr>
            <a:endParaRPr lang="en-GB" dirty="0">
              <a:solidFill>
                <a:srgbClr val="000000"/>
              </a:solidFill>
              <a:latin typeface="Calibri" panose="020F0502020204030204" pitchFamily="34" charset="0"/>
              <a:cs typeface="Calibri" panose="020F0502020204030204" pitchFamily="34" charset="0"/>
            </a:endParaRPr>
          </a:p>
          <a:p>
            <a:pPr algn="just">
              <a:defRPr/>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3"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4"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5"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6"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7"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8"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9"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0"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2"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3"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4"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6" name="Group 85">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7"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1"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2"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3"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4"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5"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6"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7"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8"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99">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4" name="Rectangle 103">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85D08-5752-FE4E-923A-B491B896D1C2}"/>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fontAlgn="auto" hangingPunct="1">
              <a:spcAft>
                <a:spcPts val="0"/>
              </a:spcAft>
              <a:defRPr/>
            </a:pPr>
            <a:r>
              <a:rPr lang="en-US" altLang="en-US" sz="2400">
                <a:solidFill>
                  <a:schemeClr val="bg1"/>
                </a:solidFill>
              </a:rPr>
              <a:t>Η διαδικασία (2)</a:t>
            </a:r>
          </a:p>
        </p:txBody>
      </p:sp>
      <p:sp>
        <p:nvSpPr>
          <p:cNvPr id="106"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8" name="Rectangle 107">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3" name="TextBox 3">
            <a:extLst>
              <a:ext uri="{FF2B5EF4-FFF2-40B4-BE49-F238E27FC236}">
                <a16:creationId xmlns:a16="http://schemas.microsoft.com/office/drawing/2014/main" id="{8DDD4556-533E-8343-86C9-32F6325A5D34}"/>
              </a:ext>
            </a:extLst>
          </p:cNvPr>
          <p:cNvSpPr txBox="1">
            <a:spLocks noChangeArrowheads="1"/>
          </p:cNvSpPr>
          <p:nvPr/>
        </p:nvSpPr>
        <p:spPr bwMode="auto">
          <a:xfrm>
            <a:off x="5697538" y="8588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77"/>
                <a:ea typeface="MS PGothic" panose="020B0600070205080204" pitchFamily="34" charset="-128"/>
              </a:defRPr>
            </a:lvl1pPr>
            <a:lvl2pPr marL="742950" indent="-285750">
              <a:defRPr>
                <a:solidFill>
                  <a:schemeClr val="tx1"/>
                </a:solidFill>
                <a:latin typeface="Tw Cen MT" panose="020B0602020104020603" pitchFamily="34" charset="77"/>
                <a:ea typeface="MS PGothic" panose="020B0600070205080204" pitchFamily="34" charset="-128"/>
              </a:defRPr>
            </a:lvl2pPr>
            <a:lvl3pPr marL="1143000" indent="-228600">
              <a:defRPr>
                <a:solidFill>
                  <a:schemeClr val="tx1"/>
                </a:solidFill>
                <a:latin typeface="Tw Cen MT" panose="020B0602020104020603" pitchFamily="34" charset="77"/>
                <a:ea typeface="MS PGothic" panose="020B0600070205080204" pitchFamily="34" charset="-128"/>
              </a:defRPr>
            </a:lvl3pPr>
            <a:lvl4pPr marL="1600200" indent="-228600">
              <a:defRPr>
                <a:solidFill>
                  <a:schemeClr val="tx1"/>
                </a:solidFill>
                <a:latin typeface="Tw Cen MT" panose="020B0602020104020603" pitchFamily="34" charset="77"/>
                <a:ea typeface="MS PGothic" panose="020B0600070205080204" pitchFamily="34" charset="-128"/>
              </a:defRPr>
            </a:lvl4pPr>
            <a:lvl5pPr marL="2057400" indent="-228600">
              <a:defRPr>
                <a:solidFill>
                  <a:schemeClr val="tx1"/>
                </a:solidFill>
                <a:latin typeface="Tw Cen MT" panose="020B0602020104020603" pitchFamily="34" charset="77"/>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pPr eaLnBrk="1" hangingPunct="1"/>
            <a:endParaRPr lang="en-US" altLang="en-US"/>
          </a:p>
        </p:txBody>
      </p:sp>
      <p:graphicFrame>
        <p:nvGraphicFramePr>
          <p:cNvPr id="5" name="Content Placeholder 4">
            <a:extLst>
              <a:ext uri="{FF2B5EF4-FFF2-40B4-BE49-F238E27FC236}">
                <a16:creationId xmlns:a16="http://schemas.microsoft.com/office/drawing/2014/main" id="{A344D93E-6F8C-3647-9FEC-A6240EB06B08}"/>
              </a:ext>
            </a:extLst>
          </p:cNvPr>
          <p:cNvGraphicFramePr>
            <a:graphicFrameLocks noGrp="1"/>
          </p:cNvGraphicFramePr>
          <p:nvPr>
            <p:ph sz="quarter" idx="13"/>
            <p:extLst>
              <p:ext uri="{D42A27DB-BD31-4B8C-83A1-F6EECF244321}">
                <p14:modId xmlns:p14="http://schemas.microsoft.com/office/powerpoint/2010/main" val="492001888"/>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659D-C871-9D4F-B686-3497EF187159}"/>
              </a:ext>
            </a:extLst>
          </p:cNvPr>
          <p:cNvSpPr>
            <a:spLocks noGrp="1"/>
          </p:cNvSpPr>
          <p:nvPr>
            <p:ph type="title"/>
          </p:nvPr>
        </p:nvSpPr>
        <p:spPr>
          <a:solidFill>
            <a:schemeClr val="bg2">
              <a:lumMod val="75000"/>
            </a:schemeClr>
          </a:solidFill>
        </p:spPr>
        <p:txBody>
          <a:bodyPr rtlCol="0">
            <a:normAutofit/>
          </a:bodyPr>
          <a:lstStyle/>
          <a:p>
            <a:pPr algn="ctr" eaLnBrk="1" fontAlgn="auto" hangingPunct="1">
              <a:spcAft>
                <a:spcPts val="0"/>
              </a:spcAft>
              <a:defRPr/>
            </a:pPr>
            <a:r>
              <a:rPr lang="el-GR" altLang="en-US" dirty="0">
                <a:solidFill>
                  <a:schemeClr val="tx1">
                    <a:lumMod val="85000"/>
                    <a:lumOff val="15000"/>
                  </a:schemeClr>
                </a:solidFill>
                <a:latin typeface="Calibri" panose="020F0502020204030204" pitchFamily="34" charset="0"/>
                <a:cs typeface="Calibri" panose="020F0502020204030204" pitchFamily="34" charset="0"/>
              </a:rPr>
              <a:t>Το γερμανικό εκλογικό σύστημα</a:t>
            </a:r>
            <a:endParaRPr lang="en-US" altLang="en-US"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5D10D458-FA01-6F43-8FBF-AA630C23999D}"/>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7"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9"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478CD-2217-FA48-A2C1-4F5915892B56}"/>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defRPr/>
            </a:pPr>
            <a:r>
              <a:rPr lang="en-US" altLang="en-US" sz="2400" b="1">
                <a:solidFill>
                  <a:schemeClr val="bg1"/>
                </a:solidFill>
              </a:rPr>
              <a:t>Εκλογική περιφέρεια</a:t>
            </a:r>
          </a:p>
        </p:txBody>
      </p:sp>
      <p:sp>
        <p:nvSpPr>
          <p:cNvPr id="5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3"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01167C56-4012-BD4A-8D46-AB1D052AA7A5}"/>
              </a:ext>
            </a:extLst>
          </p:cNvPr>
          <p:cNvGraphicFramePr>
            <a:graphicFrameLocks noGrp="1"/>
          </p:cNvGraphicFramePr>
          <p:nvPr>
            <p:ph sz="quarter" idx="13"/>
            <p:extLst>
              <p:ext uri="{D42A27DB-BD31-4B8C-83A1-F6EECF244321}">
                <p14:modId xmlns:p14="http://schemas.microsoft.com/office/powerpoint/2010/main" val="2116999178"/>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35A4-3CF0-764F-BA42-33F8E2DB45F4}"/>
              </a:ext>
            </a:extLst>
          </p:cNvPr>
          <p:cNvSpPr>
            <a:spLocks noGrp="1"/>
          </p:cNvSpPr>
          <p:nvPr>
            <p:ph type="title"/>
          </p:nvPr>
        </p:nvSpPr>
        <p:spPr>
          <a:solidFill>
            <a:schemeClr val="bg2">
              <a:lumMod val="75000"/>
            </a:schemeClr>
          </a:solidFill>
        </p:spPr>
        <p:txBody>
          <a:bodyPr rtlCol="0">
            <a:normAutofit/>
          </a:bodyPr>
          <a:lstStyle/>
          <a:p>
            <a:pPr algn="ctr" eaLnBrk="1" fontAlgn="auto" hangingPunct="1">
              <a:spcAft>
                <a:spcPts val="0"/>
              </a:spcAft>
              <a:defRPr/>
            </a:pPr>
            <a:r>
              <a:rPr lang="el-GR" altLang="en-US" dirty="0">
                <a:solidFill>
                  <a:schemeClr val="tx1">
                    <a:lumMod val="85000"/>
                    <a:lumOff val="15000"/>
                  </a:schemeClr>
                </a:solidFill>
                <a:latin typeface="Calibri" panose="020F0502020204030204" pitchFamily="34" charset="0"/>
                <a:cs typeface="Calibri" panose="020F0502020204030204" pitchFamily="34" charset="0"/>
              </a:rPr>
              <a:t>Το γερμανικό εκλογικό σύστημα (2)</a:t>
            </a:r>
            <a:endParaRPr lang="en-US" altLang="en-US" dirty="0">
              <a:solidFill>
                <a:schemeClr val="tx1">
                  <a:lumMod val="85000"/>
                  <a:lumOff val="15000"/>
                </a:schemeClr>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5E376077-0617-5748-9891-B926763D5CDF}"/>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Rectangle 10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3" name="Title 1">
            <a:extLst>
              <a:ext uri="{FF2B5EF4-FFF2-40B4-BE49-F238E27FC236}">
                <a16:creationId xmlns:a16="http://schemas.microsoft.com/office/drawing/2014/main" id="{7D42150D-6D14-634E-B3C4-1704A632B46F}"/>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r>
              <a:rPr lang="en-US" altLang="en-US" sz="2200">
                <a:solidFill>
                  <a:schemeClr val="bg1"/>
                </a:solidFill>
              </a:rPr>
              <a:t>ΜΙΚΤΑ ΣΥΣΤΗΜΑΤΑ</a:t>
            </a:r>
          </a:p>
        </p:txBody>
      </p:sp>
      <p:sp>
        <p:nvSpPr>
          <p:cNvPr id="10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6" name="Rectangle 10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3BEBC6B-568C-BF4D-A7B8-AE1A2460C49C}"/>
              </a:ext>
            </a:extLst>
          </p:cNvPr>
          <p:cNvGraphicFramePr>
            <a:graphicFrameLocks noGrp="1"/>
          </p:cNvGraphicFramePr>
          <p:nvPr>
            <p:ph sz="quarter" idx="13"/>
            <p:extLst>
              <p:ext uri="{D42A27DB-BD31-4B8C-83A1-F6EECF244321}">
                <p14:modId xmlns:p14="http://schemas.microsoft.com/office/powerpoint/2010/main" val="1923919243"/>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Rectangle 10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7" name="Title 1">
            <a:extLst>
              <a:ext uri="{FF2B5EF4-FFF2-40B4-BE49-F238E27FC236}">
                <a16:creationId xmlns:a16="http://schemas.microsoft.com/office/drawing/2014/main" id="{42B24A09-9883-124D-8A44-E52241EE3848}"/>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lnSpc>
                <a:spcPct val="90000"/>
              </a:lnSpc>
            </a:pPr>
            <a:r>
              <a:rPr lang="en-US" altLang="en-US" sz="1900">
                <a:solidFill>
                  <a:schemeClr val="bg1"/>
                </a:solidFill>
              </a:rPr>
              <a:t>ΜΙΚΤΑ ΕΚΛΟΓΙΚΑ ΣΥΣΤΗΜΑΤΑ</a:t>
            </a:r>
            <a:br>
              <a:rPr lang="en-US" altLang="en-US" sz="1900">
                <a:solidFill>
                  <a:schemeClr val="bg1"/>
                </a:solidFill>
              </a:rPr>
            </a:br>
            <a:r>
              <a:rPr lang="en-US" altLang="en-US" sz="1900">
                <a:solidFill>
                  <a:schemeClr val="bg1"/>
                </a:solidFill>
              </a:rPr>
              <a:t>Παραδείγματα</a:t>
            </a:r>
          </a:p>
        </p:txBody>
      </p:sp>
      <p:sp>
        <p:nvSpPr>
          <p:cNvPr id="10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6" name="Rectangle 10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EE405B6F-AC32-1445-81CA-4B71EE421FD5}"/>
              </a:ext>
            </a:extLst>
          </p:cNvPr>
          <p:cNvGraphicFramePr>
            <a:graphicFrameLocks noGrp="1"/>
          </p:cNvGraphicFramePr>
          <p:nvPr>
            <p:ph sz="quarter" idx="13"/>
            <p:extLst>
              <p:ext uri="{D42A27DB-BD31-4B8C-83A1-F6EECF244321}">
                <p14:modId xmlns:p14="http://schemas.microsoft.com/office/powerpoint/2010/main" val="1379629825"/>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2"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6"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3" name="Rectangle 102">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514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a:solidFill>
            <a:schemeClr val="bg2"/>
          </a:solidFill>
        </p:grpSpPr>
        <p:sp>
          <p:nvSpPr>
            <p:cNvPr id="106"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07"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08"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09"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10"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11"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12"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13"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14"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15"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16"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17"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19"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21" name="Rectangle 120">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1" name="Title 3">
            <a:extLst>
              <a:ext uri="{FF2B5EF4-FFF2-40B4-BE49-F238E27FC236}">
                <a16:creationId xmlns:a16="http://schemas.microsoft.com/office/drawing/2014/main" id="{244E1005-4009-5E48-A204-DFCF215B4657}"/>
              </a:ext>
            </a:extLst>
          </p:cNvPr>
          <p:cNvSpPr>
            <a:spLocks noGrp="1"/>
          </p:cNvSpPr>
          <p:nvPr>
            <p:ph type="title"/>
          </p:nvPr>
        </p:nvSpPr>
        <p:spPr>
          <a:xfrm>
            <a:off x="4214226" y="603251"/>
            <a:ext cx="4326523" cy="3936999"/>
          </a:xfrm>
        </p:spPr>
        <p:txBody>
          <a:bodyPr vert="horz" lIns="91440" tIns="45720" rIns="91440" bIns="45720" rtlCol="0" anchor="ctr">
            <a:normAutofit/>
          </a:bodyPr>
          <a:lstStyle/>
          <a:p>
            <a:pPr defTabSz="457200" eaLnBrk="1" hangingPunct="1"/>
            <a:r>
              <a:rPr lang="el-GR" altLang="en-US" sz="5400" dirty="0">
                <a:solidFill>
                  <a:schemeClr val="tx1"/>
                </a:solidFill>
              </a:rPr>
              <a:t>Στα </a:t>
            </a:r>
            <a:r>
              <a:rPr lang="en-US" altLang="en-US" sz="5400" dirty="0" err="1">
                <a:solidFill>
                  <a:schemeClr val="tx1"/>
                </a:solidFill>
              </a:rPr>
              <a:t>κομμ</a:t>
            </a:r>
            <a:r>
              <a:rPr lang="en-US" altLang="en-US" sz="5400" dirty="0">
                <a:solidFill>
                  <a:schemeClr val="tx1"/>
                </a:solidFill>
              </a:rPr>
              <a:t>α</a:t>
            </a:r>
            <a:r>
              <a:rPr lang="en-US" altLang="en-US" sz="5400" dirty="0" err="1">
                <a:solidFill>
                  <a:schemeClr val="tx1"/>
                </a:solidFill>
              </a:rPr>
              <a:t>τικά</a:t>
            </a:r>
            <a:r>
              <a:rPr lang="en-US" altLang="en-US" sz="5400" dirty="0">
                <a:solidFill>
                  <a:schemeClr val="tx1"/>
                </a:solidFill>
              </a:rPr>
              <a:t> </a:t>
            </a:r>
            <a:r>
              <a:rPr lang="en-US" altLang="en-US" sz="5400" dirty="0" err="1">
                <a:solidFill>
                  <a:schemeClr val="tx1"/>
                </a:solidFill>
              </a:rPr>
              <a:t>συστήμ</a:t>
            </a:r>
            <a:r>
              <a:rPr lang="en-US" altLang="en-US" sz="5400" dirty="0">
                <a:solidFill>
                  <a:schemeClr val="tx1"/>
                </a:solidFill>
              </a:rPr>
              <a:t>α</a:t>
            </a:r>
            <a:r>
              <a:rPr lang="en-US" altLang="en-US" sz="5400" dirty="0" err="1">
                <a:solidFill>
                  <a:schemeClr val="tx1"/>
                </a:solidFill>
              </a:rPr>
              <a:t>τ</a:t>
            </a:r>
            <a:r>
              <a:rPr lang="en-US" altLang="en-US" sz="5400" dirty="0">
                <a:solidFill>
                  <a:schemeClr val="tx1"/>
                </a:solidFill>
              </a:rPr>
              <a:t>α</a:t>
            </a:r>
          </a:p>
        </p:txBody>
      </p:sp>
      <p:sp>
        <p:nvSpPr>
          <p:cNvPr id="70657" name="Text Placeholder 4">
            <a:extLst>
              <a:ext uri="{FF2B5EF4-FFF2-40B4-BE49-F238E27FC236}">
                <a16:creationId xmlns:a16="http://schemas.microsoft.com/office/drawing/2014/main" id="{778F7E28-1195-D041-9F2A-2C31FE10AA81}"/>
              </a:ext>
            </a:extLst>
          </p:cNvPr>
          <p:cNvSpPr>
            <a:spLocks noGrp="1"/>
          </p:cNvSpPr>
          <p:nvPr>
            <p:ph type="body" idx="1"/>
          </p:nvPr>
        </p:nvSpPr>
        <p:spPr>
          <a:xfrm>
            <a:off x="823526" y="603250"/>
            <a:ext cx="2511052" cy="3936999"/>
          </a:xfrm>
        </p:spPr>
        <p:txBody>
          <a:bodyPr vert="horz" lIns="91440" tIns="45720" rIns="91440" bIns="45720" rtlCol="0" anchor="ctr">
            <a:normAutofit/>
          </a:bodyPr>
          <a:lstStyle/>
          <a:p>
            <a:pPr algn="r" defTabSz="457200" eaLnBrk="1" fontAlgn="auto" hangingPunct="1">
              <a:spcBef>
                <a:spcPts val="1000"/>
              </a:spcBef>
              <a:spcAft>
                <a:spcPts val="0"/>
              </a:spcAft>
              <a:defRPr/>
            </a:pPr>
            <a:r>
              <a:rPr lang="el-GR" altLang="en-US" sz="1800" dirty="0">
                <a:solidFill>
                  <a:schemeClr val="tx1"/>
                </a:solidFill>
              </a:rPr>
              <a:t>Η επίδραση των εκλογικών συστημάτων</a:t>
            </a:r>
            <a:endParaRPr lang="en-US" altLang="en-US" sz="1800"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Rectangle 10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5" name="Title 3">
            <a:extLst>
              <a:ext uri="{FF2B5EF4-FFF2-40B4-BE49-F238E27FC236}">
                <a16:creationId xmlns:a16="http://schemas.microsoft.com/office/drawing/2014/main" id="{C241AD46-88EE-8D48-9195-7E04DA9388A7}"/>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r>
              <a:rPr lang="en-US" altLang="en-US" sz="2400">
                <a:solidFill>
                  <a:schemeClr val="bg1"/>
                </a:solidFill>
              </a:rPr>
              <a:t>Maurice Duverger</a:t>
            </a:r>
          </a:p>
        </p:txBody>
      </p:sp>
      <p:sp>
        <p:nvSpPr>
          <p:cNvPr id="10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6" name="Rectangle 10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EF14E1B9-FBF6-C846-9529-F2BEDAD36B84}"/>
              </a:ext>
            </a:extLst>
          </p:cNvPr>
          <p:cNvGraphicFramePr>
            <a:graphicFrameLocks noGrp="1"/>
          </p:cNvGraphicFramePr>
          <p:nvPr>
            <p:ph sz="quarter" idx="13"/>
            <p:extLst>
              <p:ext uri="{D42A27DB-BD31-4B8C-83A1-F6EECF244321}">
                <p14:modId xmlns:p14="http://schemas.microsoft.com/office/powerpoint/2010/main" val="1227478095"/>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2" name="Rectangle 101">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 name="Rectangle 103">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9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29" name="Title 1">
            <a:extLst>
              <a:ext uri="{FF2B5EF4-FFF2-40B4-BE49-F238E27FC236}">
                <a16:creationId xmlns:a16="http://schemas.microsoft.com/office/drawing/2014/main" id="{7CF12BFF-12DB-1E41-8A60-EAAD293B6E58}"/>
              </a:ext>
            </a:extLst>
          </p:cNvPr>
          <p:cNvSpPr>
            <a:spLocks noGrp="1"/>
          </p:cNvSpPr>
          <p:nvPr>
            <p:ph type="title"/>
          </p:nvPr>
        </p:nvSpPr>
        <p:spPr>
          <a:xfrm>
            <a:off x="7044609" y="2325819"/>
            <a:ext cx="1840539" cy="2272008"/>
          </a:xfrm>
        </p:spPr>
        <p:txBody>
          <a:bodyPr vert="horz" lIns="91440" tIns="45720" rIns="91440" bIns="45720" rtlCol="0" anchor="t">
            <a:normAutofit/>
          </a:bodyPr>
          <a:lstStyle/>
          <a:p>
            <a:pPr defTabSz="457200" eaLnBrk="1" hangingPunct="1"/>
            <a:r>
              <a:rPr lang="en-US" altLang="en-US" sz="2400" b="1">
                <a:solidFill>
                  <a:schemeClr val="bg1"/>
                </a:solidFill>
              </a:rPr>
              <a:t>Οι βασικές αρχές</a:t>
            </a:r>
            <a:br>
              <a:rPr lang="en-US" altLang="en-US" sz="2400" b="1">
                <a:solidFill>
                  <a:schemeClr val="bg1"/>
                </a:solidFill>
              </a:rPr>
            </a:br>
            <a:r>
              <a:rPr lang="en-US" altLang="en-US" sz="2400" b="1">
                <a:solidFill>
                  <a:schemeClr val="bg1"/>
                </a:solidFill>
              </a:rPr>
              <a:t>(«νόμοι» του Duverger)</a:t>
            </a:r>
          </a:p>
        </p:txBody>
      </p:sp>
      <p:sp>
        <p:nvSpPr>
          <p:cNvPr id="108" name="Freeform: Shape 107">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099690" y="2390507"/>
            <a:ext cx="828840" cy="379968"/>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6" name="Content Placeholder 5">
            <a:extLst>
              <a:ext uri="{FF2B5EF4-FFF2-40B4-BE49-F238E27FC236}">
                <a16:creationId xmlns:a16="http://schemas.microsoft.com/office/drawing/2014/main" id="{E39EBCAC-71D0-4047-92D1-68FC5400CCB8}"/>
              </a:ext>
            </a:extLst>
          </p:cNvPr>
          <p:cNvGraphicFramePr>
            <a:graphicFrameLocks noGrp="1"/>
          </p:cNvGraphicFramePr>
          <p:nvPr>
            <p:ph sz="quarter" idx="13"/>
            <p:extLst>
              <p:ext uri="{D42A27DB-BD31-4B8C-83A1-F6EECF244321}">
                <p14:modId xmlns:p14="http://schemas.microsoft.com/office/powerpoint/2010/main" val="3279662806"/>
              </p:ext>
            </p:extLst>
          </p:nvPr>
        </p:nvGraphicFramePr>
        <p:xfrm>
          <a:off x="462333"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3F046295-00E0-8849-9792-99F989077E6F}"/>
              </a:ext>
            </a:extLst>
          </p:cNvPr>
          <p:cNvSpPr>
            <a:spLocks noGrp="1"/>
          </p:cNvSpPr>
          <p:nvPr>
            <p:ph type="title"/>
          </p:nvPr>
        </p:nvSpPr>
        <p:spPr/>
        <p:txBody>
          <a:bodyPr/>
          <a:lstStyle/>
          <a:p>
            <a:pPr algn="ctr" eaLnBrk="1" hangingPunct="1"/>
            <a:r>
              <a:rPr lang="el-GR" altLang="en-US" b="1">
                <a:latin typeface="Calibri" panose="020F0502020204030204" pitchFamily="34" charset="0"/>
                <a:cs typeface="Calibri" panose="020F0502020204030204" pitchFamily="34" charset="0"/>
              </a:rPr>
              <a:t>Οι βασικές αρχές</a:t>
            </a:r>
            <a:br>
              <a:rPr lang="el-GR" altLang="en-US" b="1">
                <a:latin typeface="Calibri" panose="020F0502020204030204" pitchFamily="34" charset="0"/>
                <a:cs typeface="Calibri" panose="020F0502020204030204" pitchFamily="34" charset="0"/>
              </a:rPr>
            </a:br>
            <a:endParaRPr lang="en-US" altLang="en-US">
              <a:latin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4ECFE8D8-2FD4-7A4D-A348-A9EED89B527F}"/>
              </a:ext>
            </a:extLst>
          </p:cNvPr>
          <p:cNvGraphicFramePr>
            <a:graphicFrameLocks noGrp="1"/>
          </p:cNvGraphicFramePr>
          <p:nvPr>
            <p:ph sz="quarter" idx="13"/>
            <p:extLst>
              <p:ext uri="{D42A27DB-BD31-4B8C-83A1-F6EECF244321}">
                <p14:modId xmlns:p14="http://schemas.microsoft.com/office/powerpoint/2010/main" val="3419820488"/>
              </p:ext>
            </p:extLst>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B40D184-BABB-364F-894B-7EAF9DCCAC17}"/>
              </a:ext>
            </a:extLst>
          </p:cNvPr>
          <p:cNvSpPr>
            <a:spLocks noGrp="1"/>
          </p:cNvSpPr>
          <p:nvPr>
            <p:ph type="title"/>
          </p:nvPr>
        </p:nvSpPr>
        <p:spPr/>
        <p:txBody>
          <a:bodyPr/>
          <a:lstStyle/>
          <a:p>
            <a:pPr algn="ctr" eaLnBrk="1" hangingPunct="1"/>
            <a:r>
              <a:rPr lang="el-GR" altLang="en-US" b="1">
                <a:latin typeface="Calibri" panose="020F0502020204030204" pitchFamily="34" charset="0"/>
                <a:cs typeface="Calibri" panose="020F0502020204030204" pitchFamily="34" charset="0"/>
              </a:rPr>
              <a:t>Οι βασικές αρχές</a:t>
            </a:r>
            <a:br>
              <a:rPr lang="el-GR" altLang="en-US" b="1">
                <a:latin typeface="Calibri" panose="020F0502020204030204" pitchFamily="34" charset="0"/>
                <a:cs typeface="Calibri" panose="020F0502020204030204" pitchFamily="34" charset="0"/>
              </a:rPr>
            </a:br>
            <a:endParaRPr lang="en-US" altLang="en-US">
              <a:latin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2A34CF07-6090-1B43-A088-D91A2BAE6614}"/>
              </a:ext>
            </a:extLst>
          </p:cNvPr>
          <p:cNvGraphicFramePr>
            <a:graphicFrameLocks noGrp="1"/>
          </p:cNvGraphicFramePr>
          <p:nvPr>
            <p:ph sz="quarter" idx="13"/>
          </p:nvPr>
        </p:nvGraphicFramePr>
        <p:xfrm>
          <a:off x="609600" y="1352550"/>
          <a:ext cx="8153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7360F3CA-53CD-C74B-8C2C-6D2D6EB92C49}"/>
              </a:ext>
            </a:extLst>
          </p:cNvPr>
          <p:cNvSpPr>
            <a:spLocks noGrp="1"/>
          </p:cNvSpPr>
          <p:nvPr>
            <p:ph type="title"/>
          </p:nvPr>
        </p:nvSpPr>
        <p:spPr>
          <a:xfrm>
            <a:off x="685800" y="468313"/>
            <a:ext cx="7942263" cy="960437"/>
          </a:xfrm>
        </p:spPr>
        <p:txBody>
          <a:bodyPr rtlCol="0">
            <a:normAutofit/>
          </a:bodyPr>
          <a:lstStyle/>
          <a:p>
            <a:pPr algn="ctr" eaLnBrk="1" fontAlgn="auto" hangingPunct="1">
              <a:spcAft>
                <a:spcPts val="0"/>
              </a:spcAft>
              <a:defRPr/>
            </a:pPr>
            <a:r>
              <a:rPr lang="el-GR" altLang="en-US" sz="3600" b="1" dirty="0">
                <a:solidFill>
                  <a:schemeClr val="tx1">
                    <a:lumMod val="85000"/>
                    <a:lumOff val="15000"/>
                  </a:schemeClr>
                </a:solidFill>
                <a:latin typeface="Calibri" panose="020F0502020204030204" pitchFamily="34" charset="0"/>
                <a:cs typeface="Calibri" panose="020F0502020204030204" pitchFamily="34" charset="0"/>
              </a:rPr>
              <a:t>Συν</a:t>
            </a:r>
            <a:r>
              <a:rPr lang="en-US" altLang="en-US" sz="3600" b="1" dirty="0" err="1">
                <a:solidFill>
                  <a:schemeClr val="tx1">
                    <a:lumMod val="85000"/>
                    <a:lumOff val="15000"/>
                  </a:schemeClr>
                </a:solidFill>
                <a:latin typeface="Calibri" panose="020F0502020204030204" pitchFamily="34" charset="0"/>
                <a:cs typeface="Calibri" panose="020F0502020204030204" pitchFamily="34" charset="0"/>
              </a:rPr>
              <a:t>έ</a:t>
            </a:r>
            <a:r>
              <a:rPr lang="el-GR" altLang="en-US" sz="3600" b="1" dirty="0" err="1">
                <a:solidFill>
                  <a:schemeClr val="tx1">
                    <a:lumMod val="85000"/>
                    <a:lumOff val="15000"/>
                  </a:schemeClr>
                </a:solidFill>
                <a:latin typeface="Calibri" panose="020F0502020204030204" pitchFamily="34" charset="0"/>
                <a:cs typeface="Calibri" panose="020F0502020204030204" pitchFamily="34" charset="0"/>
              </a:rPr>
              <a:t>πειες</a:t>
            </a:r>
            <a:r>
              <a:rPr lang="el-GR" altLang="en-US" sz="3600" b="1" dirty="0">
                <a:solidFill>
                  <a:schemeClr val="tx1">
                    <a:lumMod val="85000"/>
                    <a:lumOff val="15000"/>
                  </a:schemeClr>
                </a:solidFill>
                <a:latin typeface="Calibri" panose="020F0502020204030204" pitchFamily="34" charset="0"/>
                <a:cs typeface="Calibri" panose="020F0502020204030204" pitchFamily="34" charset="0"/>
              </a:rPr>
              <a:t> ενός αναλογικού συστήματος</a:t>
            </a:r>
            <a:endParaRPr lang="en-US" altLang="en-US"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5778" name="Content Placeholder 2">
            <a:extLst>
              <a:ext uri="{FF2B5EF4-FFF2-40B4-BE49-F238E27FC236}">
                <a16:creationId xmlns:a16="http://schemas.microsoft.com/office/drawing/2014/main" id="{EABDED2A-E581-9E42-93F6-2F1368A99707}"/>
              </a:ext>
            </a:extLst>
          </p:cNvPr>
          <p:cNvSpPr>
            <a:spLocks noGrp="1"/>
          </p:cNvSpPr>
          <p:nvPr>
            <p:ph sz="quarter" idx="13"/>
          </p:nvPr>
        </p:nvSpPr>
        <p:spPr>
          <a:xfrm>
            <a:off x="609600" y="1657350"/>
            <a:ext cx="8153400" cy="3276600"/>
          </a:xfrm>
        </p:spPr>
        <p:txBody>
          <a:bodyPr rtlCol="0">
            <a:normAutofit/>
          </a:bodyPr>
          <a:lstStyle/>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Το αναλογικό σύστημα </a:t>
            </a: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ενδέχεται να οδηγήσει σε</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μη εναλλαγή κομμάτων</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Αποδυνάμωση της εκλογικής πίστης των ψηφοφόρων</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ο εκβιασμός των μικρών κομμάτων</a:t>
            </a:r>
          </a:p>
          <a:p>
            <a:pPr eaLnBrk="1" fontAlgn="auto" hangingPunct="1">
              <a:spcAft>
                <a:spcPts val="0"/>
              </a:spcAft>
              <a:buFont typeface="Wingdings 3" charset="2"/>
              <a:buChar char=""/>
              <a:defRPr/>
            </a:pPr>
            <a:endParaRPr lang="en-US" altLang="en-US" sz="135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1573D674-050A-EE4C-B72E-327E1400E19A}"/>
              </a:ext>
            </a:extLst>
          </p:cNvPr>
          <p:cNvSpPr>
            <a:spLocks noGrp="1"/>
          </p:cNvSpPr>
          <p:nvPr>
            <p:ph type="title"/>
          </p:nvPr>
        </p:nvSpPr>
        <p:spPr>
          <a:xfrm>
            <a:off x="685800" y="468313"/>
            <a:ext cx="7942263" cy="960437"/>
          </a:xfrm>
        </p:spPr>
        <p:txBody>
          <a:bodyPr rtlCol="0">
            <a:normAutofit/>
          </a:bodyPr>
          <a:lstStyle/>
          <a:p>
            <a:pPr algn="ctr" eaLnBrk="1" fontAlgn="auto" hangingPunct="1">
              <a:spcAft>
                <a:spcPts val="0"/>
              </a:spcAft>
              <a:defRPr/>
            </a:pPr>
            <a:r>
              <a:rPr lang="el-GR" altLang="en-US" sz="3600" b="1" dirty="0">
                <a:solidFill>
                  <a:schemeClr val="tx1">
                    <a:lumMod val="85000"/>
                    <a:lumOff val="15000"/>
                  </a:schemeClr>
                </a:solidFill>
                <a:latin typeface="Calibri" panose="020F0502020204030204" pitchFamily="34" charset="0"/>
                <a:cs typeface="Calibri" panose="020F0502020204030204" pitchFamily="34" charset="0"/>
              </a:rPr>
              <a:t>Συν</a:t>
            </a:r>
            <a:r>
              <a:rPr lang="en-US" altLang="en-US" sz="3600" b="1" dirty="0" err="1">
                <a:solidFill>
                  <a:schemeClr val="tx1">
                    <a:lumMod val="85000"/>
                    <a:lumOff val="15000"/>
                  </a:schemeClr>
                </a:solidFill>
                <a:latin typeface="Calibri" panose="020F0502020204030204" pitchFamily="34" charset="0"/>
                <a:cs typeface="Calibri" panose="020F0502020204030204" pitchFamily="34" charset="0"/>
              </a:rPr>
              <a:t>έ</a:t>
            </a:r>
            <a:r>
              <a:rPr lang="el-GR" altLang="en-US" sz="3600" b="1" dirty="0" err="1">
                <a:solidFill>
                  <a:schemeClr val="tx1">
                    <a:lumMod val="85000"/>
                    <a:lumOff val="15000"/>
                  </a:schemeClr>
                </a:solidFill>
                <a:latin typeface="Calibri" panose="020F0502020204030204" pitchFamily="34" charset="0"/>
                <a:cs typeface="Calibri" panose="020F0502020204030204" pitchFamily="34" charset="0"/>
              </a:rPr>
              <a:t>πειες</a:t>
            </a:r>
            <a:r>
              <a:rPr lang="el-GR" altLang="en-US" sz="3600" b="1" dirty="0">
                <a:solidFill>
                  <a:schemeClr val="tx1">
                    <a:lumMod val="85000"/>
                    <a:lumOff val="15000"/>
                  </a:schemeClr>
                </a:solidFill>
                <a:latin typeface="Calibri" panose="020F0502020204030204" pitchFamily="34" charset="0"/>
                <a:cs typeface="Calibri" panose="020F0502020204030204" pitchFamily="34" charset="0"/>
              </a:rPr>
              <a:t> ενός αναλογικού συστήματος</a:t>
            </a:r>
            <a:endParaRPr lang="en-US" altLang="en-US"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6802" name="Content Placeholder 2">
            <a:extLst>
              <a:ext uri="{FF2B5EF4-FFF2-40B4-BE49-F238E27FC236}">
                <a16:creationId xmlns:a16="http://schemas.microsoft.com/office/drawing/2014/main" id="{FDA93D11-9DB5-7540-A6C4-A38AD7900C73}"/>
              </a:ext>
            </a:extLst>
          </p:cNvPr>
          <p:cNvSpPr>
            <a:spLocks noGrp="1"/>
          </p:cNvSpPr>
          <p:nvPr>
            <p:ph sz="quarter" idx="13"/>
          </p:nvPr>
        </p:nvSpPr>
        <p:spPr/>
        <p:txBody>
          <a:bodyPr rtlCol="0">
            <a:normAutofit/>
          </a:bodyPr>
          <a:lstStyle/>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Μη απόλυτα αναλογικά συστήματα </a:t>
            </a: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ενδέχεται να οδηγήσουν σε </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Αδύναμες μονοκομματικές κυβερνήσεις</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Πόλωση </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Εκβιασμός από κυβερνητικούς βουλευτές</a:t>
            </a:r>
            <a:endParaRPr lang="en-US" alt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Rectangle 10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Title 1">
            <a:extLst>
              <a:ext uri="{FF2B5EF4-FFF2-40B4-BE49-F238E27FC236}">
                <a16:creationId xmlns:a16="http://schemas.microsoft.com/office/drawing/2014/main" id="{0182DB8D-D52E-8245-942A-4E7435EEEEA5}"/>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r>
              <a:rPr lang="en-US" altLang="en-US" sz="2400" b="1">
                <a:solidFill>
                  <a:schemeClr val="bg1"/>
                </a:solidFill>
              </a:rPr>
              <a:t>Μια εκλογική περιφέρεια μπορεί να είναι: </a:t>
            </a:r>
          </a:p>
        </p:txBody>
      </p:sp>
      <p:sp>
        <p:nvSpPr>
          <p:cNvPr id="10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6" name="Rectangle 10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07C93D6-A27E-0D45-9A68-12AAE393FD13}"/>
              </a:ext>
            </a:extLst>
          </p:cNvPr>
          <p:cNvGraphicFramePr>
            <a:graphicFrameLocks noGrp="1"/>
          </p:cNvGraphicFramePr>
          <p:nvPr>
            <p:ph sz="quarter" idx="13"/>
            <p:extLst>
              <p:ext uri="{D42A27DB-BD31-4B8C-83A1-F6EECF244321}">
                <p14:modId xmlns:p14="http://schemas.microsoft.com/office/powerpoint/2010/main" val="2866812875"/>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8CDE8A32-71F4-CF46-B0BD-EA77F784E02F}"/>
              </a:ext>
            </a:extLst>
          </p:cNvPr>
          <p:cNvSpPr>
            <a:spLocks noGrp="1"/>
          </p:cNvSpPr>
          <p:nvPr>
            <p:ph type="title"/>
          </p:nvPr>
        </p:nvSpPr>
        <p:spPr>
          <a:xfrm>
            <a:off x="914400" y="468313"/>
            <a:ext cx="7713663" cy="960437"/>
          </a:xfrm>
        </p:spPr>
        <p:txBody>
          <a:bodyPr rtlCol="0">
            <a:normAutofit/>
          </a:bodyPr>
          <a:lstStyle/>
          <a:p>
            <a:pPr algn="ctr" eaLnBrk="1" fontAlgn="auto" hangingPunct="1">
              <a:spcAft>
                <a:spcPts val="0"/>
              </a:spcAft>
              <a:defRPr/>
            </a:pPr>
            <a:r>
              <a:rPr lang="el-GR" altLang="en-US" sz="3200" b="1" dirty="0">
                <a:solidFill>
                  <a:schemeClr val="tx1">
                    <a:lumMod val="85000"/>
                    <a:lumOff val="15000"/>
                  </a:schemeClr>
                </a:solidFill>
                <a:latin typeface="Calibri" panose="020F0502020204030204" pitchFamily="34" charset="0"/>
                <a:cs typeface="Calibri" panose="020F0502020204030204" pitchFamily="34" charset="0"/>
              </a:rPr>
              <a:t>Συν</a:t>
            </a:r>
            <a:r>
              <a:rPr lang="en-US" altLang="en-US" sz="3200" b="1" dirty="0" err="1">
                <a:solidFill>
                  <a:schemeClr val="tx1">
                    <a:lumMod val="85000"/>
                    <a:lumOff val="15000"/>
                  </a:schemeClr>
                </a:solidFill>
                <a:latin typeface="Calibri" panose="020F0502020204030204" pitchFamily="34" charset="0"/>
                <a:cs typeface="Calibri" panose="020F0502020204030204" pitchFamily="34" charset="0"/>
              </a:rPr>
              <a:t>έ</a:t>
            </a:r>
            <a:r>
              <a:rPr lang="el-GR" altLang="en-US" sz="3200" b="1" dirty="0" err="1">
                <a:solidFill>
                  <a:schemeClr val="tx1">
                    <a:lumMod val="85000"/>
                    <a:lumOff val="15000"/>
                  </a:schemeClr>
                </a:solidFill>
                <a:latin typeface="Calibri" panose="020F0502020204030204" pitchFamily="34" charset="0"/>
                <a:cs typeface="Calibri" panose="020F0502020204030204" pitchFamily="34" charset="0"/>
              </a:rPr>
              <a:t>πειες</a:t>
            </a:r>
            <a:r>
              <a:rPr lang="el-GR" altLang="en-US" sz="3200" b="1" dirty="0">
                <a:solidFill>
                  <a:schemeClr val="tx1">
                    <a:lumMod val="85000"/>
                    <a:lumOff val="15000"/>
                  </a:schemeClr>
                </a:solidFill>
                <a:latin typeface="Calibri" panose="020F0502020204030204" pitchFamily="34" charset="0"/>
                <a:cs typeface="Calibri" panose="020F0502020204030204" pitchFamily="34" charset="0"/>
              </a:rPr>
              <a:t> ενός πλειοψηφικού συστήματος</a:t>
            </a:r>
            <a:endParaRPr lang="en-US" altLang="en-US" sz="32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7826" name="Content Placeholder 2">
            <a:extLst>
              <a:ext uri="{FF2B5EF4-FFF2-40B4-BE49-F238E27FC236}">
                <a16:creationId xmlns:a16="http://schemas.microsoft.com/office/drawing/2014/main" id="{3AA5A843-4C5D-DC4D-98ED-7EC7F41E001E}"/>
              </a:ext>
            </a:extLst>
          </p:cNvPr>
          <p:cNvSpPr>
            <a:spLocks noGrp="1"/>
          </p:cNvSpPr>
          <p:nvPr>
            <p:ph sz="quarter" idx="13"/>
          </p:nvPr>
        </p:nvSpPr>
        <p:spPr/>
        <p:txBody>
          <a:bodyPr rtlCol="0">
            <a:normAutofit/>
          </a:bodyPr>
          <a:lstStyle/>
          <a:p>
            <a:pPr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rPr>
              <a:t>Πλειοψηφικά συστήματα (ενός γύρου) </a:t>
            </a: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ενδέχεται να οδηγήσουν σε </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Μεγάλη αναντιστοιχία εκλογικού αποτελέσματος – κοινοβουλευτικής εκπροσώπησης</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Κυριαρχία των άκρων στα μεγάλα κόμματα</a:t>
            </a:r>
          </a:p>
          <a:p>
            <a:pPr lvl="2" eaLnBrk="1" fontAlgn="auto" hangingPunct="1">
              <a:spcAft>
                <a:spcPts val="0"/>
              </a:spcAft>
              <a:buFont typeface="Wingdings 3" charset="2"/>
              <a:buChar char=""/>
              <a:defRPr/>
            </a:pPr>
            <a:r>
              <a:rPr lang="el-GR" altLang="en-US" sz="2400" dirty="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Απομάκρυνση των πολιτών από την εκλογική διαδικασία</a:t>
            </a:r>
            <a:endParaRPr lang="en-US" alt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Rectangle 10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Title 1">
            <a:extLst>
              <a:ext uri="{FF2B5EF4-FFF2-40B4-BE49-F238E27FC236}">
                <a16:creationId xmlns:a16="http://schemas.microsoft.com/office/drawing/2014/main" id="{4A4D5FE3-D9EC-B447-A43D-85D4EF54ADFD}"/>
              </a:ext>
            </a:extLst>
          </p:cNvPr>
          <p:cNvSpPr>
            <a:spLocks noGrp="1"/>
          </p:cNvSpPr>
          <p:nvPr>
            <p:ph type="title"/>
          </p:nvPr>
        </p:nvSpPr>
        <p:spPr>
          <a:xfrm>
            <a:off x="944919" y="2325819"/>
            <a:ext cx="1840539" cy="2272008"/>
          </a:xfrm>
        </p:spPr>
        <p:txBody>
          <a:bodyPr vert="horz" lIns="91440" tIns="45720" rIns="91440" bIns="45720" rtlCol="0" anchor="t">
            <a:normAutofit/>
          </a:bodyPr>
          <a:lstStyle/>
          <a:p>
            <a:pPr defTabSz="457200" eaLnBrk="1" hangingPunct="1"/>
            <a:r>
              <a:rPr lang="en-US" altLang="en-US" sz="2400" b="1">
                <a:solidFill>
                  <a:schemeClr val="bg1"/>
                </a:solidFill>
              </a:rPr>
              <a:t>Σε εκλογές προέδρου μιας χώρας</a:t>
            </a:r>
          </a:p>
        </p:txBody>
      </p:sp>
      <p:sp>
        <p:nvSpPr>
          <p:cNvPr id="10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384925"/>
            <a:ext cx="823645" cy="385550"/>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06" name="Rectangle 10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0A753BB-415F-2345-A411-1384D62E979C}"/>
              </a:ext>
            </a:extLst>
          </p:cNvPr>
          <p:cNvGraphicFramePr>
            <a:graphicFrameLocks noGrp="1"/>
          </p:cNvGraphicFramePr>
          <p:nvPr>
            <p:ph sz="quarter" idx="13"/>
            <p:extLst>
              <p:ext uri="{D42A27DB-BD31-4B8C-83A1-F6EECF244321}">
                <p14:modId xmlns:p14="http://schemas.microsoft.com/office/powerpoint/2010/main" val="73123699"/>
              </p:ext>
            </p:extLst>
          </p:nvPr>
        </p:nvGraphicFramePr>
        <p:xfrm>
          <a:off x="3534858" y="481163"/>
          <a:ext cx="5124159" cy="394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4" name="Group 8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8" name="Rectangle 9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2" name="Freeform 5">
            <a:extLst>
              <a:ext uri="{FF2B5EF4-FFF2-40B4-BE49-F238E27FC236}">
                <a16:creationId xmlns:a16="http://schemas.microsoft.com/office/drawing/2014/main" id="{201543D1-8AF1-41DA-AB4A-ECE74D355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7793831" cy="51435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8673" name="Title 1">
            <a:extLst>
              <a:ext uri="{FF2B5EF4-FFF2-40B4-BE49-F238E27FC236}">
                <a16:creationId xmlns:a16="http://schemas.microsoft.com/office/drawing/2014/main" id="{2670172F-51A2-DF40-99FB-26BF3F1D9FFC}"/>
              </a:ext>
            </a:extLst>
          </p:cNvPr>
          <p:cNvSpPr>
            <a:spLocks noGrp="1"/>
          </p:cNvSpPr>
          <p:nvPr>
            <p:ph type="title"/>
          </p:nvPr>
        </p:nvSpPr>
        <p:spPr>
          <a:xfrm>
            <a:off x="406400" y="469899"/>
            <a:ext cx="5346700" cy="958851"/>
          </a:xfrm>
        </p:spPr>
        <p:txBody>
          <a:bodyPr vert="horz" lIns="91440" tIns="45720" rIns="91440" bIns="45720" rtlCol="0" anchor="ctr">
            <a:normAutofit/>
          </a:bodyPr>
          <a:lstStyle/>
          <a:p>
            <a:pPr defTabSz="457200" eaLnBrk="1" hangingPunct="1"/>
            <a:r>
              <a:rPr lang="en-US" altLang="en-US" sz="2400" b="1">
                <a:solidFill>
                  <a:srgbClr val="FEFFFF"/>
                </a:solidFill>
              </a:rPr>
              <a:t>Gerrymandering (σαλαμοποίηση)</a:t>
            </a:r>
          </a:p>
        </p:txBody>
      </p:sp>
      <p:graphicFrame>
        <p:nvGraphicFramePr>
          <p:cNvPr id="5" name="Content Placeholder 4">
            <a:extLst>
              <a:ext uri="{FF2B5EF4-FFF2-40B4-BE49-F238E27FC236}">
                <a16:creationId xmlns:a16="http://schemas.microsoft.com/office/drawing/2014/main" id="{CFC7F5FE-BEE4-344D-A647-8B9E49B07F4E}"/>
              </a:ext>
            </a:extLst>
          </p:cNvPr>
          <p:cNvGraphicFramePr>
            <a:graphicFrameLocks noGrp="1"/>
          </p:cNvGraphicFramePr>
          <p:nvPr>
            <p:ph sz="quarter" idx="13"/>
            <p:extLst>
              <p:ext uri="{D42A27DB-BD31-4B8C-83A1-F6EECF244321}">
                <p14:modId xmlns:p14="http://schemas.microsoft.com/office/powerpoint/2010/main" val="2436695888"/>
              </p:ext>
            </p:extLst>
          </p:nvPr>
        </p:nvGraphicFramePr>
        <p:xfrm>
          <a:off x="406401" y="1600199"/>
          <a:ext cx="5619750" cy="2857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7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5" name="Rectangle 104">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698" name="Content Placeholder 3" descr="Illinois_District_4_2004.png">
            <a:extLst>
              <a:ext uri="{FF2B5EF4-FFF2-40B4-BE49-F238E27FC236}">
                <a16:creationId xmlns:a16="http://schemas.microsoft.com/office/drawing/2014/main" id="{D14DF0F9-FEBE-AD47-8E05-2A8FA7E4ED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05" r="3" b="6617"/>
          <a:stretch/>
        </p:blipFill>
        <p:spPr>
          <a:xfrm>
            <a:off x="20" y="10"/>
            <a:ext cx="5680810" cy="5143490"/>
          </a:xfrm>
          <a:prstGeom prst="rect">
            <a:avLst/>
          </a:prstGeom>
        </p:spPr>
      </p:pic>
      <p:sp>
        <p:nvSpPr>
          <p:cNvPr id="107"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9427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697" name="Title 1">
            <a:extLst>
              <a:ext uri="{FF2B5EF4-FFF2-40B4-BE49-F238E27FC236}">
                <a16:creationId xmlns:a16="http://schemas.microsoft.com/office/drawing/2014/main" id="{511196C8-B9AA-7D4D-9583-3E6F84392E5B}"/>
              </a:ext>
            </a:extLst>
          </p:cNvPr>
          <p:cNvSpPr>
            <a:spLocks noGrp="1"/>
          </p:cNvSpPr>
          <p:nvPr>
            <p:ph type="title"/>
          </p:nvPr>
        </p:nvSpPr>
        <p:spPr>
          <a:xfrm>
            <a:off x="406400" y="590550"/>
            <a:ext cx="5359399" cy="584199"/>
          </a:xfrm>
        </p:spPr>
        <p:txBody>
          <a:bodyPr vert="horz" lIns="91440" tIns="45720" rIns="91440" bIns="45720" rtlCol="0" anchor="ctr">
            <a:normAutofit/>
          </a:bodyPr>
          <a:lstStyle/>
          <a:p>
            <a:pPr defTabSz="457200" eaLnBrk="1" hangingPunct="1"/>
            <a:r>
              <a:rPr lang="en-US" altLang="en-US" sz="2400" b="1">
                <a:solidFill>
                  <a:srgbClr val="FEFFFF"/>
                </a:solidFill>
              </a:rPr>
              <a:t>Παράδειγμα gerrymandering</a:t>
            </a:r>
          </a:p>
        </p:txBody>
      </p:sp>
      <p:sp>
        <p:nvSpPr>
          <p:cNvPr id="29702" name="Content Placeholder 29701">
            <a:extLst>
              <a:ext uri="{FF2B5EF4-FFF2-40B4-BE49-F238E27FC236}">
                <a16:creationId xmlns:a16="http://schemas.microsoft.com/office/drawing/2014/main" id="{76A3A663-7152-41EE-9593-2E9FA2D60AF9}"/>
              </a:ext>
            </a:extLst>
          </p:cNvPr>
          <p:cNvSpPr>
            <a:spLocks noGrp="1"/>
          </p:cNvSpPr>
          <p:nvPr>
            <p:ph sz="quarter" idx="13"/>
          </p:nvPr>
        </p:nvSpPr>
        <p:spPr>
          <a:xfrm>
            <a:off x="5895577" y="1513251"/>
            <a:ext cx="2812654" cy="2893362"/>
          </a:xfrm>
        </p:spPr>
        <p:txBody>
          <a:bodyPr vert="horz" lIns="91440" tIns="45720" rIns="91440" bIns="45720" rtlCol="0">
            <a:normAutofit/>
          </a:bodyPr>
          <a:lstStyle/>
          <a:p>
            <a:pPr defTabSz="457200" eaLnBrk="1" hangingPunct="1">
              <a:spcBef>
                <a:spcPts val="1000"/>
              </a:spcBef>
              <a:spcAft>
                <a:spcPts val="0"/>
              </a:spcAft>
              <a:buFont typeface="Wingdings 3" charset="2"/>
              <a:buChar char=""/>
            </a:pPr>
            <a:endParaRPr lang="en-US">
              <a:solidFill>
                <a:schemeClr val="tx1">
                  <a:lumMod val="95000"/>
                  <a:lumOff val="5000"/>
                </a:schemeClr>
              </a:solidFill>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3560</Words>
  <Application>Microsoft Macintosh PowerPoint</Application>
  <PresentationFormat>On-screen Show (16:9)</PresentationFormat>
  <Paragraphs>386</Paragraphs>
  <Slides>60</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Century Gothic</vt:lpstr>
      <vt:lpstr>Tw Cen MT</vt:lpstr>
      <vt:lpstr>Verdana</vt:lpstr>
      <vt:lpstr>Wingdings 3</vt:lpstr>
      <vt:lpstr>Wisp</vt:lpstr>
      <vt:lpstr>II. Η ΕΚΛΟΓΙΚΗ ΔΙΑΔΙΚΑΣΙΑ  ΚΑΙ ΤΑ ΕΚΛΟΓΙΚΑ ΣΥΣΤΗΜΑΤΑ</vt:lpstr>
      <vt:lpstr>Εκλογικό σύστημα  </vt:lpstr>
      <vt:lpstr>Εκλογικό Σώμα</vt:lpstr>
      <vt:lpstr>Εκλογικό σώμα και εγγραφή στους εκλογικούς καταλόγους</vt:lpstr>
      <vt:lpstr>Εκλογική περιφέρεια</vt:lpstr>
      <vt:lpstr>Μια εκλογική περιφέρεια μπορεί να είναι: </vt:lpstr>
      <vt:lpstr>Σε εκλογές προέδρου μιας χώρας</vt:lpstr>
      <vt:lpstr>Gerrymandering (σαλαμοποίηση)</vt:lpstr>
      <vt:lpstr>Παράδειγμα gerrymandering</vt:lpstr>
      <vt:lpstr>Μονοεδρικές ή πολυεδρικές  εκλογικές περιφέρειες</vt:lpstr>
      <vt:lpstr>Ηνωμένο Βασίλειο </vt:lpstr>
      <vt:lpstr>Εκλογικοί κατάλογοι</vt:lpstr>
      <vt:lpstr>Εκλογιμότητα</vt:lpstr>
      <vt:lpstr>Διαδικασία ψηφοφορίας</vt:lpstr>
      <vt:lpstr>Εκλογικά ψηφοδέλτια</vt:lpstr>
      <vt:lpstr>Ψηφοδέλτιο στις βουλευτικές εκλογές του Ηνωμένου Βασιλείου</vt:lpstr>
      <vt:lpstr>Κατηγορίες εκλογικών συστημάτων</vt:lpstr>
      <vt:lpstr>ΠΛΕΙΟΨΗΦΙΚΑ ΣΥΣΤΗΜΑΤΑ</vt:lpstr>
      <vt:lpstr>Πλειοψηφικά Συστήματα ΜΟΝΟΕΔΡΙΚΑ Η ΠΟΛΥΕΔΡΙΚΑ</vt:lpstr>
      <vt:lpstr>Πλειοψηφικά συστήματα  1 ή 2 γύρων</vt:lpstr>
      <vt:lpstr>  Το σύστημα της Εναλλακτικής Ψήφου (Αlternative Vote - AV)</vt:lpstr>
      <vt:lpstr>Η εναλλακτική ψήφος</vt:lpstr>
      <vt:lpstr>  Το σύστημα της Εναλλακτικής Ψήφου (Αlternative Vote - AV)</vt:lpstr>
      <vt:lpstr>ΑΝΑΛΟΓΙΚΑ ΣΥΣΤΗΜΑΤΑ  </vt:lpstr>
      <vt:lpstr>Αναλογικά συστήματα  ΣΤΑΥΡΟΣ - ΛΙΣΤΑ  </vt:lpstr>
      <vt:lpstr>Η επιλογή των εκλεγόμενων υποψηφίων μπορεί να γίνει: </vt:lpstr>
      <vt:lpstr>Ψηφοδέλτιο με λίστα</vt:lpstr>
      <vt:lpstr>Panachage</vt:lpstr>
      <vt:lpstr>Υπάρχουν διάφορες μέθοδοι αλλοίωσης της αναλογικότητας μιας εκλογής</vt:lpstr>
      <vt:lpstr>Η προϋπόθεση ελάχιστου ποσοστού  για συμμετοχή στην κατανομή των εδρών  </vt:lpstr>
      <vt:lpstr>Οι μέθοδοι κατανομής των εδρών</vt:lpstr>
      <vt:lpstr>Αναλογικά συστήματα  ΤΟ ΕΚΛΟΓΙΚΟ ΜΕΤΡΟ </vt:lpstr>
      <vt:lpstr>Η κατανομή των αδιάθετων εδρών βάσει των αχρησιμοποίητων υπολοίπων</vt:lpstr>
      <vt:lpstr>Οι αδιάθετες έδρες</vt:lpstr>
      <vt:lpstr> Αχρησιμοποίητα υπόλοιπα Παράδειγμα μιας εκλογικής περιφέρειας με 4 έδρες, 5 συνδυασμούς και 100.000 έγκυρα ψηφοδέλτια </vt:lpstr>
      <vt:lpstr> Αχρησιμοποίητα υπόλοιπα Παράδειγμα μιας εκλογικής περιφέρειας με 4 έδρες, 5 συνδυασμούς και 100.000 έγκυρα ψηφοδέλτια </vt:lpstr>
      <vt:lpstr>Σύστημα Hagenbach-Bischoff  (μέθοδος +1)</vt:lpstr>
      <vt:lpstr>Σύστημα Hagenbach-Bischoff  Παράδειγμα μιας εκλογικής περιφέρειας με 4 έδρες, 5 συνδυασμούς και 100.000 έγκυρα ψηφοδέλτια </vt:lpstr>
      <vt:lpstr>Σύστημα D’Hondt  ή σύστημα μεγαλύτερων μέσων όρων</vt:lpstr>
      <vt:lpstr>Σύστημα D’ Hondt   Παράδειγμα μιας εκλογικής περιφέρειας με 4 έδρες, 5 συνδυασμούς και 100.000 έγκυρα ψηφοδέλτια </vt:lpstr>
      <vt:lpstr>Σύστημα D’ Hondt   Παράδειγμα μιας εκλογικής περιφέρειας με 4 έδρες, 5 συνδυασμούς και 100.000 έγκυρα ψηφοδέλτια </vt:lpstr>
      <vt:lpstr>Σύστημα Sainte-Laguë</vt:lpstr>
      <vt:lpstr>Το σύστημα Sainte-Laguë  (Εκλογική περιφέρεια 4 εδρών με 5 συνδυασμούς  Εγκυρα ψηφοδέλτια 100.000)</vt:lpstr>
      <vt:lpstr>Το σύστημα Sainte-Laguë  για το προηγούμενο παράδειγμα</vt:lpstr>
      <vt:lpstr>Το σύστημα της Ενιαίας Μεταβιβαζόμενης Ψήφου (Single Transferable Vote)</vt:lpstr>
      <vt:lpstr>Η βασική αρχή του συστήματος</vt:lpstr>
      <vt:lpstr>Η διαδικασία</vt:lpstr>
      <vt:lpstr>Η διαδικασία (2)</vt:lpstr>
      <vt:lpstr>Το γερμανικό εκλογικό σύστημα</vt:lpstr>
      <vt:lpstr>Το γερμανικό εκλογικό σύστημα (2)</vt:lpstr>
      <vt:lpstr>ΜΙΚΤΑ ΣΥΣΤΗΜΑΤΑ</vt:lpstr>
      <vt:lpstr>ΜΙΚΤΑ ΕΚΛΟΓΙΚΑ ΣΥΣΤΗΜΑΤΑ Παραδείγματα</vt:lpstr>
      <vt:lpstr>Στα κομματικά συστήματα</vt:lpstr>
      <vt:lpstr>Maurice Duverger</vt:lpstr>
      <vt:lpstr>Οι βασικές αρχές («νόμοι» του Duverger)</vt:lpstr>
      <vt:lpstr>Οι βασικές αρχές </vt:lpstr>
      <vt:lpstr>Οι βασικές αρχές </vt:lpstr>
      <vt:lpstr>Συνέπειες ενός αναλογικού συστήματος</vt:lpstr>
      <vt:lpstr>Συνέπειες ενός αναλογικού συστήματος</vt:lpstr>
      <vt:lpstr>Συνέπειες ενός πλειοψηφικού συστήματος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PAPAGEORGIOU Ioannis</dc:creator>
  <cp:lastModifiedBy/>
  <cp:revision>1</cp:revision>
  <dcterms:created xsi:type="dcterms:W3CDTF">2010-04-19T20:53:40Z</dcterms:created>
  <dcterms:modified xsi:type="dcterms:W3CDTF">2023-03-03T04:32:26Z</dcterms:modified>
</cp:coreProperties>
</file>